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6858000" cy="9144000"/>
  <p:embeddedFontLst>
    <p:embeddedFont>
      <p:font typeface="Josefin Slab"/>
      <p:regular r:id="rId58"/>
      <p:bold r:id="rId59"/>
      <p:italic r:id="rId60"/>
      <p:boldItalic r:id="rId61"/>
    </p:embeddedFont>
    <p:embeddedFont>
      <p:font typeface="Anton"/>
      <p:regular r:id="rId62"/>
    </p:embeddedFont>
    <p:embeddedFont>
      <p:font typeface="Roboto Black"/>
      <p:bold r:id="rId63"/>
      <p:boldItalic r:id="rId64"/>
    </p:embeddedFont>
    <p:embeddedFont>
      <p:font typeface="Fira Sans Condensed Light"/>
      <p:regular r:id="rId65"/>
      <p:bold r:id="rId66"/>
      <p:italic r:id="rId67"/>
      <p:boldItalic r:id="rId68"/>
    </p:embeddedFont>
    <p:embeddedFont>
      <p:font typeface="Fira Sans Extra Condensed Medium"/>
      <p:regular r:id="rId69"/>
      <p:bold r:id="rId70"/>
      <p:italic r:id="rId71"/>
      <p:boldItalic r:id="rId72"/>
    </p:embeddedFont>
    <p:embeddedFont>
      <p:font typeface="Pacifico"/>
      <p:regular r:id="rId73"/>
    </p:embeddedFont>
    <p:embeddedFont>
      <p:font typeface="Fira Sans Condensed"/>
      <p:regular r:id="rId74"/>
      <p:bold r:id="rId75"/>
      <p:italic r:id="rId76"/>
      <p:boldItalic r:id="rId77"/>
    </p:embeddedFont>
    <p:embeddedFont>
      <p:font typeface="Fira Sans"/>
      <p:regular r:id="rId78"/>
      <p:bold r:id="rId79"/>
      <p:italic r:id="rId80"/>
      <p:boldItalic r:id="rId81"/>
    </p:embeddedFont>
    <p:embeddedFont>
      <p:font typeface="Advent Pro Light"/>
      <p:regular r:id="rId82"/>
      <p:bold r:id="rId83"/>
    </p:embeddedFont>
    <p:embeddedFont>
      <p:font typeface="Rajdhani"/>
      <p:regular r:id="rId84"/>
      <p:bold r:id="rId85"/>
    </p:embeddedFont>
    <p:embeddedFont>
      <p:font typeface="Advent Pro"/>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88" roundtripDataSignature="AMtx7mjeZ6XAgXkp5ZwDXiWHlDJIkBkM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1346ACD-131D-46EE-A646-2AEAD5DD0412}">
  <a:tblStyle styleId="{31346ACD-131D-46EE-A646-2AEAD5DD041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ajdhani-regular.fntdata"/><Relationship Id="rId83" Type="http://schemas.openxmlformats.org/officeDocument/2006/relationships/font" Target="fonts/AdventProLight-bold.fntdata"/><Relationship Id="rId42" Type="http://schemas.openxmlformats.org/officeDocument/2006/relationships/slide" Target="slides/slide36.xml"/><Relationship Id="rId86" Type="http://schemas.openxmlformats.org/officeDocument/2006/relationships/font" Target="fonts/AdventPro-regular.fntdata"/><Relationship Id="rId41" Type="http://schemas.openxmlformats.org/officeDocument/2006/relationships/slide" Target="slides/slide35.xml"/><Relationship Id="rId85" Type="http://schemas.openxmlformats.org/officeDocument/2006/relationships/font" Target="fonts/Rajdhani-bold.fntdata"/><Relationship Id="rId44" Type="http://schemas.openxmlformats.org/officeDocument/2006/relationships/slide" Target="slides/slide38.xml"/><Relationship Id="rId88" Type="http://customschemas.google.com/relationships/presentationmetadata" Target="metadata"/><Relationship Id="rId43" Type="http://schemas.openxmlformats.org/officeDocument/2006/relationships/slide" Target="slides/slide37.xml"/><Relationship Id="rId87" Type="http://schemas.openxmlformats.org/officeDocument/2006/relationships/font" Target="fonts/AdventPro-bold.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FiraSans-italic.fntdata"/><Relationship Id="rId82" Type="http://schemas.openxmlformats.org/officeDocument/2006/relationships/font" Target="fonts/AdventProLight-regular.fntdata"/><Relationship Id="rId81" Type="http://schemas.openxmlformats.org/officeDocument/2006/relationships/font" Target="fonts/Fira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acifico-regular.fntdata"/><Relationship Id="rId72" Type="http://schemas.openxmlformats.org/officeDocument/2006/relationships/font" Target="fonts/FiraSansExtraCondensedMedium-boldItalic.fntdata"/><Relationship Id="rId31" Type="http://schemas.openxmlformats.org/officeDocument/2006/relationships/slide" Target="slides/slide25.xml"/><Relationship Id="rId75" Type="http://schemas.openxmlformats.org/officeDocument/2006/relationships/font" Target="fonts/FiraSansCondensed-bold.fntdata"/><Relationship Id="rId30" Type="http://schemas.openxmlformats.org/officeDocument/2006/relationships/slide" Target="slides/slide24.xml"/><Relationship Id="rId74" Type="http://schemas.openxmlformats.org/officeDocument/2006/relationships/font" Target="fonts/FiraSansCondensed-regular.fntdata"/><Relationship Id="rId33" Type="http://schemas.openxmlformats.org/officeDocument/2006/relationships/slide" Target="slides/slide27.xml"/><Relationship Id="rId77" Type="http://schemas.openxmlformats.org/officeDocument/2006/relationships/font" Target="fonts/FiraSansCondensed-boldItalic.fntdata"/><Relationship Id="rId32" Type="http://schemas.openxmlformats.org/officeDocument/2006/relationships/slide" Target="slides/slide26.xml"/><Relationship Id="rId76" Type="http://schemas.openxmlformats.org/officeDocument/2006/relationships/font" Target="fonts/FiraSansCondensed-italic.fntdata"/><Relationship Id="rId35" Type="http://schemas.openxmlformats.org/officeDocument/2006/relationships/slide" Target="slides/slide29.xml"/><Relationship Id="rId79" Type="http://schemas.openxmlformats.org/officeDocument/2006/relationships/font" Target="fonts/FiraSans-bold.fntdata"/><Relationship Id="rId34" Type="http://schemas.openxmlformats.org/officeDocument/2006/relationships/slide" Target="slides/slide28.xml"/><Relationship Id="rId78" Type="http://schemas.openxmlformats.org/officeDocument/2006/relationships/font" Target="fonts/FiraSans-regular.fntdata"/><Relationship Id="rId71" Type="http://schemas.openxmlformats.org/officeDocument/2006/relationships/font" Target="fonts/FiraSansExtraCondensedMedium-italic.fntdata"/><Relationship Id="rId70" Type="http://schemas.openxmlformats.org/officeDocument/2006/relationships/font" Target="fonts/FiraSansExtraCondensed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nton-regular.fntdata"/><Relationship Id="rId61" Type="http://schemas.openxmlformats.org/officeDocument/2006/relationships/font" Target="fonts/JosefinSlab-boldItalic.fntdata"/><Relationship Id="rId20" Type="http://schemas.openxmlformats.org/officeDocument/2006/relationships/slide" Target="slides/slide14.xml"/><Relationship Id="rId64" Type="http://schemas.openxmlformats.org/officeDocument/2006/relationships/font" Target="fonts/RobotoBlack-boldItalic.fntdata"/><Relationship Id="rId63" Type="http://schemas.openxmlformats.org/officeDocument/2006/relationships/font" Target="fonts/RobotoBlack-bold.fntdata"/><Relationship Id="rId22" Type="http://schemas.openxmlformats.org/officeDocument/2006/relationships/slide" Target="slides/slide16.xml"/><Relationship Id="rId66" Type="http://schemas.openxmlformats.org/officeDocument/2006/relationships/font" Target="fonts/FiraSansCondensedLight-bold.fntdata"/><Relationship Id="rId21" Type="http://schemas.openxmlformats.org/officeDocument/2006/relationships/slide" Target="slides/slide15.xml"/><Relationship Id="rId65" Type="http://schemas.openxmlformats.org/officeDocument/2006/relationships/font" Target="fonts/FiraSansCondensedLight-regular.fntdata"/><Relationship Id="rId24" Type="http://schemas.openxmlformats.org/officeDocument/2006/relationships/slide" Target="slides/slide18.xml"/><Relationship Id="rId68" Type="http://schemas.openxmlformats.org/officeDocument/2006/relationships/font" Target="fonts/FiraSansCondensedLight-boldItalic.fntdata"/><Relationship Id="rId23" Type="http://schemas.openxmlformats.org/officeDocument/2006/relationships/slide" Target="slides/slide17.xml"/><Relationship Id="rId67" Type="http://schemas.openxmlformats.org/officeDocument/2006/relationships/font" Target="fonts/FiraSansCondensedLight-italic.fntdata"/><Relationship Id="rId60" Type="http://schemas.openxmlformats.org/officeDocument/2006/relationships/font" Target="fonts/JosefinSlab-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SansExtraCondensed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JosefinSlab-bold.fntdata"/><Relationship Id="rId14" Type="http://schemas.openxmlformats.org/officeDocument/2006/relationships/slide" Target="slides/slide8.xml"/><Relationship Id="rId58" Type="http://schemas.openxmlformats.org/officeDocument/2006/relationships/font" Target="fonts/JosefinSlab-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874c179c9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74c179c9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874c179c9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874c179c9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874c179c92_0_2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74c179c92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874c179c92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874c179c92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874c179c92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874c179c92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874c179c92_0_20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874c179c92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g874c179c92_0_20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874c179c92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874c179c92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874c179c92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874c179c92_0_19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5" name="Google Shape;785;g874c179c92_0_19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874c179c92_0_20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5" name="Google Shape;795;g874c179c92_0_20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85a842aa0d_1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g85a842aa0d_11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85a842aa0d_1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85a842aa0d_1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85a842aa0d_2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85a842aa0d_2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85a842aa0d_2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85a842aa0d_2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g85a842aa0d_2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85a842aa0d_2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85a842aa0d_21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85a842aa0d_2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9" name="Shape 1009"/>
        <p:cNvGrpSpPr/>
        <p:nvPr/>
      </p:nvGrpSpPr>
      <p:grpSpPr>
        <a:xfrm>
          <a:off x="0" y="0"/>
          <a:ext cx="0" cy="0"/>
          <a:chOff x="0" y="0"/>
          <a:chExt cx="0" cy="0"/>
        </a:xfrm>
      </p:grpSpPr>
      <p:sp>
        <p:nvSpPr>
          <p:cNvPr id="1010" name="Google Shape;1010;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g85a842aa0d_21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85a842aa0d_2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85a842aa0d_2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85a842aa0d_2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85a842aa0d_1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85a842aa0d_1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5" name="Google Shape;26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44"/>
          <p:cNvSpPr txBox="1"/>
          <p:nvPr>
            <p:ph type="ctrTitle"/>
          </p:nvPr>
        </p:nvSpPr>
        <p:spPr>
          <a:xfrm>
            <a:off x="960000" y="1518867"/>
            <a:ext cx="5872000" cy="3454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96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11" name="Google Shape;11;p44"/>
          <p:cNvSpPr txBox="1"/>
          <p:nvPr>
            <p:ph idx="1" type="subTitle"/>
          </p:nvPr>
        </p:nvSpPr>
        <p:spPr>
          <a:xfrm>
            <a:off x="960000" y="4780100"/>
            <a:ext cx="4513200" cy="57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67">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53"/>
          <p:cNvSpPr txBox="1"/>
          <p:nvPr>
            <p:ph idx="1" type="subTitle"/>
          </p:nvPr>
        </p:nvSpPr>
        <p:spPr>
          <a:xfrm flipH="1">
            <a:off x="7445513" y="3872667"/>
            <a:ext cx="2268400" cy="594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2400">
                <a:latin typeface="Anton"/>
                <a:ea typeface="Anton"/>
                <a:cs typeface="Anton"/>
                <a:sym typeface="Anton"/>
              </a:defRPr>
            </a:lvl1pPr>
            <a:lvl2pPr lvl="1" algn="ctr">
              <a:lnSpc>
                <a:spcPct val="100000"/>
              </a:lnSpc>
              <a:spcBef>
                <a:spcPts val="0"/>
              </a:spcBef>
              <a:spcAft>
                <a:spcPts val="0"/>
              </a:spcAft>
              <a:buSzPts val="1400"/>
              <a:buFont typeface="Anton"/>
              <a:buNone/>
              <a:defRPr b="1" sz="1867">
                <a:latin typeface="Anton"/>
                <a:ea typeface="Anton"/>
                <a:cs typeface="Anton"/>
                <a:sym typeface="Anton"/>
              </a:defRPr>
            </a:lvl2pPr>
            <a:lvl3pPr lvl="2" algn="ctr">
              <a:lnSpc>
                <a:spcPct val="100000"/>
              </a:lnSpc>
              <a:spcBef>
                <a:spcPts val="0"/>
              </a:spcBef>
              <a:spcAft>
                <a:spcPts val="0"/>
              </a:spcAft>
              <a:buSzPts val="1400"/>
              <a:buFont typeface="Anton"/>
              <a:buNone/>
              <a:defRPr b="1" sz="1867">
                <a:latin typeface="Anton"/>
                <a:ea typeface="Anton"/>
                <a:cs typeface="Anton"/>
                <a:sym typeface="Anton"/>
              </a:defRPr>
            </a:lvl3pPr>
            <a:lvl4pPr lvl="3" algn="ctr">
              <a:lnSpc>
                <a:spcPct val="100000"/>
              </a:lnSpc>
              <a:spcBef>
                <a:spcPts val="0"/>
              </a:spcBef>
              <a:spcAft>
                <a:spcPts val="0"/>
              </a:spcAft>
              <a:buSzPts val="1400"/>
              <a:buFont typeface="Anton"/>
              <a:buNone/>
              <a:defRPr b="1" sz="1867">
                <a:latin typeface="Anton"/>
                <a:ea typeface="Anton"/>
                <a:cs typeface="Anton"/>
                <a:sym typeface="Anton"/>
              </a:defRPr>
            </a:lvl4pPr>
            <a:lvl5pPr lvl="4" algn="ctr">
              <a:lnSpc>
                <a:spcPct val="100000"/>
              </a:lnSpc>
              <a:spcBef>
                <a:spcPts val="0"/>
              </a:spcBef>
              <a:spcAft>
                <a:spcPts val="0"/>
              </a:spcAft>
              <a:buSzPts val="1400"/>
              <a:buFont typeface="Anton"/>
              <a:buNone/>
              <a:defRPr b="1" sz="1867">
                <a:latin typeface="Anton"/>
                <a:ea typeface="Anton"/>
                <a:cs typeface="Anton"/>
                <a:sym typeface="Anton"/>
              </a:defRPr>
            </a:lvl5pPr>
            <a:lvl6pPr lvl="5" algn="ctr">
              <a:lnSpc>
                <a:spcPct val="100000"/>
              </a:lnSpc>
              <a:spcBef>
                <a:spcPts val="0"/>
              </a:spcBef>
              <a:spcAft>
                <a:spcPts val="0"/>
              </a:spcAft>
              <a:buSzPts val="1400"/>
              <a:buFont typeface="Anton"/>
              <a:buNone/>
              <a:defRPr b="1" sz="1867">
                <a:latin typeface="Anton"/>
                <a:ea typeface="Anton"/>
                <a:cs typeface="Anton"/>
                <a:sym typeface="Anton"/>
              </a:defRPr>
            </a:lvl6pPr>
            <a:lvl7pPr lvl="6" algn="ctr">
              <a:lnSpc>
                <a:spcPct val="100000"/>
              </a:lnSpc>
              <a:spcBef>
                <a:spcPts val="0"/>
              </a:spcBef>
              <a:spcAft>
                <a:spcPts val="0"/>
              </a:spcAft>
              <a:buSzPts val="1400"/>
              <a:buFont typeface="Anton"/>
              <a:buNone/>
              <a:defRPr b="1" sz="1867">
                <a:latin typeface="Anton"/>
                <a:ea typeface="Anton"/>
                <a:cs typeface="Anton"/>
                <a:sym typeface="Anton"/>
              </a:defRPr>
            </a:lvl7pPr>
            <a:lvl8pPr lvl="7" algn="ctr">
              <a:lnSpc>
                <a:spcPct val="100000"/>
              </a:lnSpc>
              <a:spcBef>
                <a:spcPts val="0"/>
              </a:spcBef>
              <a:spcAft>
                <a:spcPts val="0"/>
              </a:spcAft>
              <a:buSzPts val="1400"/>
              <a:buFont typeface="Anton"/>
              <a:buNone/>
              <a:defRPr b="1" sz="1867">
                <a:latin typeface="Anton"/>
                <a:ea typeface="Anton"/>
                <a:cs typeface="Anton"/>
                <a:sym typeface="Anton"/>
              </a:defRPr>
            </a:lvl8pPr>
            <a:lvl9pPr lvl="8" algn="ctr">
              <a:lnSpc>
                <a:spcPct val="100000"/>
              </a:lnSpc>
              <a:spcBef>
                <a:spcPts val="0"/>
              </a:spcBef>
              <a:spcAft>
                <a:spcPts val="0"/>
              </a:spcAft>
              <a:buSzPts val="1400"/>
              <a:buFont typeface="Anton"/>
              <a:buNone/>
              <a:defRPr b="1" sz="1867">
                <a:latin typeface="Anton"/>
                <a:ea typeface="Anton"/>
                <a:cs typeface="Anton"/>
                <a:sym typeface="Anton"/>
              </a:defRPr>
            </a:lvl9pPr>
          </a:lstStyle>
          <a:p/>
        </p:txBody>
      </p:sp>
      <p:sp>
        <p:nvSpPr>
          <p:cNvPr id="38" name="Google Shape;38;p53"/>
          <p:cNvSpPr txBox="1"/>
          <p:nvPr>
            <p:ph idx="2" type="subTitle"/>
          </p:nvPr>
        </p:nvSpPr>
        <p:spPr>
          <a:xfrm flipH="1">
            <a:off x="6772400" y="4306033"/>
            <a:ext cx="3614800" cy="98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867"/>
            </a:lvl1pPr>
            <a:lvl2pPr lvl="1"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p:txBody>
      </p:sp>
      <p:sp>
        <p:nvSpPr>
          <p:cNvPr id="39" name="Google Shape;39;p53"/>
          <p:cNvSpPr txBox="1"/>
          <p:nvPr>
            <p:ph idx="3" type="subTitle"/>
          </p:nvPr>
        </p:nvSpPr>
        <p:spPr>
          <a:xfrm flipH="1">
            <a:off x="2478180" y="3872667"/>
            <a:ext cx="2268400" cy="594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2400">
                <a:latin typeface="Anton"/>
                <a:ea typeface="Anton"/>
                <a:cs typeface="Anton"/>
                <a:sym typeface="Anton"/>
              </a:defRPr>
            </a:lvl1pPr>
            <a:lvl2pPr lvl="1" algn="ctr">
              <a:lnSpc>
                <a:spcPct val="100000"/>
              </a:lnSpc>
              <a:spcBef>
                <a:spcPts val="0"/>
              </a:spcBef>
              <a:spcAft>
                <a:spcPts val="0"/>
              </a:spcAft>
              <a:buSzPts val="1400"/>
              <a:buFont typeface="Anton"/>
              <a:buNone/>
              <a:defRPr b="1" sz="1867">
                <a:latin typeface="Anton"/>
                <a:ea typeface="Anton"/>
                <a:cs typeface="Anton"/>
                <a:sym typeface="Anton"/>
              </a:defRPr>
            </a:lvl2pPr>
            <a:lvl3pPr lvl="2" algn="ctr">
              <a:lnSpc>
                <a:spcPct val="100000"/>
              </a:lnSpc>
              <a:spcBef>
                <a:spcPts val="0"/>
              </a:spcBef>
              <a:spcAft>
                <a:spcPts val="0"/>
              </a:spcAft>
              <a:buSzPts val="1400"/>
              <a:buFont typeface="Anton"/>
              <a:buNone/>
              <a:defRPr b="1" sz="1867">
                <a:latin typeface="Anton"/>
                <a:ea typeface="Anton"/>
                <a:cs typeface="Anton"/>
                <a:sym typeface="Anton"/>
              </a:defRPr>
            </a:lvl3pPr>
            <a:lvl4pPr lvl="3" algn="ctr">
              <a:lnSpc>
                <a:spcPct val="100000"/>
              </a:lnSpc>
              <a:spcBef>
                <a:spcPts val="0"/>
              </a:spcBef>
              <a:spcAft>
                <a:spcPts val="0"/>
              </a:spcAft>
              <a:buSzPts val="1400"/>
              <a:buFont typeface="Anton"/>
              <a:buNone/>
              <a:defRPr b="1" sz="1867">
                <a:latin typeface="Anton"/>
                <a:ea typeface="Anton"/>
                <a:cs typeface="Anton"/>
                <a:sym typeface="Anton"/>
              </a:defRPr>
            </a:lvl4pPr>
            <a:lvl5pPr lvl="4" algn="ctr">
              <a:lnSpc>
                <a:spcPct val="100000"/>
              </a:lnSpc>
              <a:spcBef>
                <a:spcPts val="0"/>
              </a:spcBef>
              <a:spcAft>
                <a:spcPts val="0"/>
              </a:spcAft>
              <a:buSzPts val="1400"/>
              <a:buFont typeface="Anton"/>
              <a:buNone/>
              <a:defRPr b="1" sz="1867">
                <a:latin typeface="Anton"/>
                <a:ea typeface="Anton"/>
                <a:cs typeface="Anton"/>
                <a:sym typeface="Anton"/>
              </a:defRPr>
            </a:lvl5pPr>
            <a:lvl6pPr lvl="5" algn="ctr">
              <a:lnSpc>
                <a:spcPct val="100000"/>
              </a:lnSpc>
              <a:spcBef>
                <a:spcPts val="0"/>
              </a:spcBef>
              <a:spcAft>
                <a:spcPts val="0"/>
              </a:spcAft>
              <a:buSzPts val="1400"/>
              <a:buFont typeface="Anton"/>
              <a:buNone/>
              <a:defRPr b="1" sz="1867">
                <a:latin typeface="Anton"/>
                <a:ea typeface="Anton"/>
                <a:cs typeface="Anton"/>
                <a:sym typeface="Anton"/>
              </a:defRPr>
            </a:lvl6pPr>
            <a:lvl7pPr lvl="6" algn="ctr">
              <a:lnSpc>
                <a:spcPct val="100000"/>
              </a:lnSpc>
              <a:spcBef>
                <a:spcPts val="0"/>
              </a:spcBef>
              <a:spcAft>
                <a:spcPts val="0"/>
              </a:spcAft>
              <a:buSzPts val="1400"/>
              <a:buFont typeface="Anton"/>
              <a:buNone/>
              <a:defRPr b="1" sz="1867">
                <a:latin typeface="Anton"/>
                <a:ea typeface="Anton"/>
                <a:cs typeface="Anton"/>
                <a:sym typeface="Anton"/>
              </a:defRPr>
            </a:lvl7pPr>
            <a:lvl8pPr lvl="7" algn="ctr">
              <a:lnSpc>
                <a:spcPct val="100000"/>
              </a:lnSpc>
              <a:spcBef>
                <a:spcPts val="0"/>
              </a:spcBef>
              <a:spcAft>
                <a:spcPts val="0"/>
              </a:spcAft>
              <a:buSzPts val="1400"/>
              <a:buFont typeface="Anton"/>
              <a:buNone/>
              <a:defRPr b="1" sz="1867">
                <a:latin typeface="Anton"/>
                <a:ea typeface="Anton"/>
                <a:cs typeface="Anton"/>
                <a:sym typeface="Anton"/>
              </a:defRPr>
            </a:lvl8pPr>
            <a:lvl9pPr lvl="8" algn="ctr">
              <a:lnSpc>
                <a:spcPct val="100000"/>
              </a:lnSpc>
              <a:spcBef>
                <a:spcPts val="0"/>
              </a:spcBef>
              <a:spcAft>
                <a:spcPts val="0"/>
              </a:spcAft>
              <a:buSzPts val="1400"/>
              <a:buFont typeface="Anton"/>
              <a:buNone/>
              <a:defRPr b="1" sz="1867">
                <a:latin typeface="Anton"/>
                <a:ea typeface="Anton"/>
                <a:cs typeface="Anton"/>
                <a:sym typeface="Anton"/>
              </a:defRPr>
            </a:lvl9pPr>
          </a:lstStyle>
          <a:p/>
        </p:txBody>
      </p:sp>
      <p:sp>
        <p:nvSpPr>
          <p:cNvPr id="40" name="Google Shape;40;p53"/>
          <p:cNvSpPr txBox="1"/>
          <p:nvPr>
            <p:ph idx="4" type="subTitle"/>
          </p:nvPr>
        </p:nvSpPr>
        <p:spPr>
          <a:xfrm flipH="1">
            <a:off x="1805067" y="4306033"/>
            <a:ext cx="3614800" cy="98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867"/>
            </a:lvl1pPr>
            <a:lvl2pPr lvl="1"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p:txBody>
      </p:sp>
      <p:sp>
        <p:nvSpPr>
          <p:cNvPr id="41" name="Google Shape;41;p53"/>
          <p:cNvSpPr txBox="1"/>
          <p:nvPr>
            <p:ph type="title"/>
          </p:nvPr>
        </p:nvSpPr>
        <p:spPr>
          <a:xfrm>
            <a:off x="960133" y="679767"/>
            <a:ext cx="102720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4000">
                <a:solidFill>
                  <a:srgbClr val="F3F3F3"/>
                </a:solidFill>
              </a:defRPr>
            </a:lvl1pPr>
            <a:lvl2pPr lvl="1" algn="ctr">
              <a:lnSpc>
                <a:spcPct val="100000"/>
              </a:lnSpc>
              <a:spcBef>
                <a:spcPts val="0"/>
              </a:spcBef>
              <a:spcAft>
                <a:spcPts val="0"/>
              </a:spcAft>
              <a:buClr>
                <a:srgbClr val="F3F3F3"/>
              </a:buClr>
              <a:buSzPts val="3000"/>
              <a:buNone/>
              <a:defRPr sz="4000">
                <a:solidFill>
                  <a:srgbClr val="F3F3F3"/>
                </a:solidFill>
              </a:defRPr>
            </a:lvl2pPr>
            <a:lvl3pPr lvl="2" algn="ctr">
              <a:lnSpc>
                <a:spcPct val="100000"/>
              </a:lnSpc>
              <a:spcBef>
                <a:spcPts val="0"/>
              </a:spcBef>
              <a:spcAft>
                <a:spcPts val="0"/>
              </a:spcAft>
              <a:buClr>
                <a:srgbClr val="F3F3F3"/>
              </a:buClr>
              <a:buSzPts val="3000"/>
              <a:buNone/>
              <a:defRPr sz="4000">
                <a:solidFill>
                  <a:srgbClr val="F3F3F3"/>
                </a:solidFill>
              </a:defRPr>
            </a:lvl3pPr>
            <a:lvl4pPr lvl="3" algn="ctr">
              <a:lnSpc>
                <a:spcPct val="100000"/>
              </a:lnSpc>
              <a:spcBef>
                <a:spcPts val="0"/>
              </a:spcBef>
              <a:spcAft>
                <a:spcPts val="0"/>
              </a:spcAft>
              <a:buClr>
                <a:srgbClr val="F3F3F3"/>
              </a:buClr>
              <a:buSzPts val="3000"/>
              <a:buNone/>
              <a:defRPr sz="4000">
                <a:solidFill>
                  <a:srgbClr val="F3F3F3"/>
                </a:solidFill>
              </a:defRPr>
            </a:lvl4pPr>
            <a:lvl5pPr lvl="4" algn="ctr">
              <a:lnSpc>
                <a:spcPct val="100000"/>
              </a:lnSpc>
              <a:spcBef>
                <a:spcPts val="0"/>
              </a:spcBef>
              <a:spcAft>
                <a:spcPts val="0"/>
              </a:spcAft>
              <a:buClr>
                <a:srgbClr val="F3F3F3"/>
              </a:buClr>
              <a:buSzPts val="3000"/>
              <a:buNone/>
              <a:defRPr sz="4000">
                <a:solidFill>
                  <a:srgbClr val="F3F3F3"/>
                </a:solidFill>
              </a:defRPr>
            </a:lvl5pPr>
            <a:lvl6pPr lvl="5" algn="ctr">
              <a:lnSpc>
                <a:spcPct val="100000"/>
              </a:lnSpc>
              <a:spcBef>
                <a:spcPts val="0"/>
              </a:spcBef>
              <a:spcAft>
                <a:spcPts val="0"/>
              </a:spcAft>
              <a:buClr>
                <a:srgbClr val="F3F3F3"/>
              </a:buClr>
              <a:buSzPts val="3000"/>
              <a:buNone/>
              <a:defRPr sz="4000">
                <a:solidFill>
                  <a:srgbClr val="F3F3F3"/>
                </a:solidFill>
              </a:defRPr>
            </a:lvl6pPr>
            <a:lvl7pPr lvl="6" algn="ctr">
              <a:lnSpc>
                <a:spcPct val="100000"/>
              </a:lnSpc>
              <a:spcBef>
                <a:spcPts val="0"/>
              </a:spcBef>
              <a:spcAft>
                <a:spcPts val="0"/>
              </a:spcAft>
              <a:buClr>
                <a:srgbClr val="F3F3F3"/>
              </a:buClr>
              <a:buSzPts val="3000"/>
              <a:buNone/>
              <a:defRPr sz="4000">
                <a:solidFill>
                  <a:srgbClr val="F3F3F3"/>
                </a:solidFill>
              </a:defRPr>
            </a:lvl7pPr>
            <a:lvl8pPr lvl="7" algn="ctr">
              <a:lnSpc>
                <a:spcPct val="100000"/>
              </a:lnSpc>
              <a:spcBef>
                <a:spcPts val="0"/>
              </a:spcBef>
              <a:spcAft>
                <a:spcPts val="0"/>
              </a:spcAft>
              <a:buClr>
                <a:srgbClr val="F3F3F3"/>
              </a:buClr>
              <a:buSzPts val="3000"/>
              <a:buNone/>
              <a:defRPr sz="4000">
                <a:solidFill>
                  <a:srgbClr val="F3F3F3"/>
                </a:solidFill>
              </a:defRPr>
            </a:lvl8pPr>
            <a:lvl9pPr lvl="8" algn="ctr">
              <a:lnSpc>
                <a:spcPct val="100000"/>
              </a:lnSpc>
              <a:spcBef>
                <a:spcPts val="0"/>
              </a:spcBef>
              <a:spcAft>
                <a:spcPts val="0"/>
              </a:spcAft>
              <a:buClr>
                <a:srgbClr val="F3F3F3"/>
              </a:buClr>
              <a:buSzPts val="3000"/>
              <a:buNone/>
              <a:defRPr sz="4000">
                <a:solidFill>
                  <a:srgbClr val="F3F3F3"/>
                </a:solidFill>
              </a:defRPr>
            </a:lvl9pPr>
          </a:lstStyle>
          <a:p/>
        </p:txBody>
      </p:sp>
      <p:sp>
        <p:nvSpPr>
          <p:cNvPr id="42" name="Google Shape;42;p5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4"/>
          <p:cNvSpPr txBox="1"/>
          <p:nvPr>
            <p:ph type="title"/>
          </p:nvPr>
        </p:nvSpPr>
        <p:spPr>
          <a:xfrm>
            <a:off x="697100" y="1295800"/>
            <a:ext cx="5050400" cy="4266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8000">
                <a:solidFill>
                  <a:srgbClr val="F3F3F3"/>
                </a:solidFill>
              </a:defRPr>
            </a:lvl1pPr>
            <a:lvl2pPr lvl="1" algn="ctr">
              <a:lnSpc>
                <a:spcPct val="100000"/>
              </a:lnSpc>
              <a:spcBef>
                <a:spcPts val="0"/>
              </a:spcBef>
              <a:spcAft>
                <a:spcPts val="0"/>
              </a:spcAft>
              <a:buSzPts val="4200"/>
              <a:buNone/>
              <a:defRPr sz="5600"/>
            </a:lvl2pPr>
            <a:lvl3pPr lvl="2" algn="ctr">
              <a:lnSpc>
                <a:spcPct val="100000"/>
              </a:lnSpc>
              <a:spcBef>
                <a:spcPts val="0"/>
              </a:spcBef>
              <a:spcAft>
                <a:spcPts val="0"/>
              </a:spcAft>
              <a:buSzPts val="4200"/>
              <a:buNone/>
              <a:defRPr sz="5600"/>
            </a:lvl3pPr>
            <a:lvl4pPr lvl="3" algn="ctr">
              <a:lnSpc>
                <a:spcPct val="100000"/>
              </a:lnSpc>
              <a:spcBef>
                <a:spcPts val="0"/>
              </a:spcBef>
              <a:spcAft>
                <a:spcPts val="0"/>
              </a:spcAft>
              <a:buSzPts val="4200"/>
              <a:buNone/>
              <a:defRPr sz="5600"/>
            </a:lvl4pPr>
            <a:lvl5pPr lvl="4" algn="ctr">
              <a:lnSpc>
                <a:spcPct val="100000"/>
              </a:lnSpc>
              <a:spcBef>
                <a:spcPts val="0"/>
              </a:spcBef>
              <a:spcAft>
                <a:spcPts val="0"/>
              </a:spcAft>
              <a:buSzPts val="4200"/>
              <a:buNone/>
              <a:defRPr sz="5600"/>
            </a:lvl5pPr>
            <a:lvl6pPr lvl="5" algn="ctr">
              <a:lnSpc>
                <a:spcPct val="100000"/>
              </a:lnSpc>
              <a:spcBef>
                <a:spcPts val="0"/>
              </a:spcBef>
              <a:spcAft>
                <a:spcPts val="0"/>
              </a:spcAft>
              <a:buSzPts val="4200"/>
              <a:buNone/>
              <a:defRPr sz="5600"/>
            </a:lvl6pPr>
            <a:lvl7pPr lvl="6" algn="ctr">
              <a:lnSpc>
                <a:spcPct val="100000"/>
              </a:lnSpc>
              <a:spcBef>
                <a:spcPts val="0"/>
              </a:spcBef>
              <a:spcAft>
                <a:spcPts val="0"/>
              </a:spcAft>
              <a:buSzPts val="4200"/>
              <a:buNone/>
              <a:defRPr sz="5600"/>
            </a:lvl7pPr>
            <a:lvl8pPr lvl="7" algn="ctr">
              <a:lnSpc>
                <a:spcPct val="100000"/>
              </a:lnSpc>
              <a:spcBef>
                <a:spcPts val="0"/>
              </a:spcBef>
              <a:spcAft>
                <a:spcPts val="0"/>
              </a:spcAft>
              <a:buSzPts val="4200"/>
              <a:buNone/>
              <a:defRPr sz="5600"/>
            </a:lvl8pPr>
            <a:lvl9pPr lvl="8" algn="ctr">
              <a:lnSpc>
                <a:spcPct val="100000"/>
              </a:lnSpc>
              <a:spcBef>
                <a:spcPts val="0"/>
              </a:spcBef>
              <a:spcAft>
                <a:spcPts val="0"/>
              </a:spcAft>
              <a:buSzPts val="4200"/>
              <a:buNone/>
              <a:defRPr sz="5600"/>
            </a:lvl9pPr>
          </a:lstStyle>
          <a:p/>
        </p:txBody>
      </p:sp>
      <p:sp>
        <p:nvSpPr>
          <p:cNvPr id="45" name="Google Shape;45;p54"/>
          <p:cNvSpPr txBox="1"/>
          <p:nvPr>
            <p:ph idx="1" type="subTitle"/>
          </p:nvPr>
        </p:nvSpPr>
        <p:spPr>
          <a:xfrm>
            <a:off x="6399933" y="2605600"/>
            <a:ext cx="2586800" cy="164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867">
                <a:solidFill>
                  <a:srgbClr val="F3F3F3"/>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p:txBody>
      </p:sp>
      <p:sp>
        <p:nvSpPr>
          <p:cNvPr id="46" name="Google Shape;46;p54"/>
          <p:cNvSpPr txBox="1"/>
          <p:nvPr>
            <p:ph idx="2" type="title"/>
          </p:nvPr>
        </p:nvSpPr>
        <p:spPr>
          <a:xfrm>
            <a:off x="6465560" y="1334833"/>
            <a:ext cx="2702400" cy="241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8666">
                <a:solidFill>
                  <a:srgbClr val="F3F3F3"/>
                </a:solidFill>
              </a:defRPr>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p:txBody>
      </p:sp>
      <p:sp>
        <p:nvSpPr>
          <p:cNvPr id="47" name="Google Shape;47;p5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55"/>
          <p:cNvSpPr txBox="1"/>
          <p:nvPr>
            <p:ph type="title"/>
          </p:nvPr>
        </p:nvSpPr>
        <p:spPr>
          <a:xfrm>
            <a:off x="960133" y="2275800"/>
            <a:ext cx="3679600" cy="2306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6000">
                <a:solidFill>
                  <a:srgbClr val="F3F3F3"/>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p:txBody>
      </p:sp>
      <p:sp>
        <p:nvSpPr>
          <p:cNvPr id="50" name="Google Shape;50;p5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51" name="Shape 51"/>
        <p:cNvGrpSpPr/>
        <p:nvPr/>
      </p:nvGrpSpPr>
      <p:grpSpPr>
        <a:xfrm>
          <a:off x="0" y="0"/>
          <a:ext cx="0" cy="0"/>
          <a:chOff x="0" y="0"/>
          <a:chExt cx="0" cy="0"/>
        </a:xfrm>
      </p:grpSpPr>
      <p:sp>
        <p:nvSpPr>
          <p:cNvPr id="52" name="Google Shape;52;p56"/>
          <p:cNvSpPr txBox="1"/>
          <p:nvPr>
            <p:ph type="title"/>
          </p:nvPr>
        </p:nvSpPr>
        <p:spPr>
          <a:xfrm>
            <a:off x="415600" y="2750000"/>
            <a:ext cx="11360800" cy="148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96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p:txBody>
      </p:sp>
      <p:sp>
        <p:nvSpPr>
          <p:cNvPr id="53" name="Google Shape;53;p56"/>
          <p:cNvSpPr txBox="1"/>
          <p:nvPr>
            <p:ph idx="1" type="body"/>
          </p:nvPr>
        </p:nvSpPr>
        <p:spPr>
          <a:xfrm>
            <a:off x="415600" y="4340933"/>
            <a:ext cx="11360800" cy="6872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sz="1867"/>
            </a:lvl1pPr>
            <a:lvl2pPr indent="-304800" lvl="1" marL="914400" algn="ctr">
              <a:lnSpc>
                <a:spcPct val="115000"/>
              </a:lnSpc>
              <a:spcBef>
                <a:spcPts val="2133"/>
              </a:spcBef>
              <a:spcAft>
                <a:spcPts val="0"/>
              </a:spcAft>
              <a:buSzPts val="1200"/>
              <a:buChar char="○"/>
              <a:defRPr/>
            </a:lvl2pPr>
            <a:lvl3pPr indent="-304800" lvl="2" marL="1371600" algn="ctr">
              <a:lnSpc>
                <a:spcPct val="115000"/>
              </a:lnSpc>
              <a:spcBef>
                <a:spcPts val="2133"/>
              </a:spcBef>
              <a:spcAft>
                <a:spcPts val="0"/>
              </a:spcAft>
              <a:buSzPts val="1200"/>
              <a:buChar char="■"/>
              <a:defRPr/>
            </a:lvl3pPr>
            <a:lvl4pPr indent="-304800" lvl="3" marL="1828800" algn="ctr">
              <a:lnSpc>
                <a:spcPct val="115000"/>
              </a:lnSpc>
              <a:spcBef>
                <a:spcPts val="2133"/>
              </a:spcBef>
              <a:spcAft>
                <a:spcPts val="0"/>
              </a:spcAft>
              <a:buSzPts val="1200"/>
              <a:buChar char="●"/>
              <a:defRPr/>
            </a:lvl4pPr>
            <a:lvl5pPr indent="-304800" lvl="4" marL="2286000" algn="ctr">
              <a:lnSpc>
                <a:spcPct val="115000"/>
              </a:lnSpc>
              <a:spcBef>
                <a:spcPts val="2133"/>
              </a:spcBef>
              <a:spcAft>
                <a:spcPts val="0"/>
              </a:spcAft>
              <a:buSzPts val="1200"/>
              <a:buChar char="○"/>
              <a:defRPr/>
            </a:lvl5pPr>
            <a:lvl6pPr indent="-304800" lvl="5" marL="2743200" algn="ctr">
              <a:lnSpc>
                <a:spcPct val="115000"/>
              </a:lnSpc>
              <a:spcBef>
                <a:spcPts val="2133"/>
              </a:spcBef>
              <a:spcAft>
                <a:spcPts val="0"/>
              </a:spcAft>
              <a:buSzPts val="1200"/>
              <a:buChar char="■"/>
              <a:defRPr/>
            </a:lvl6pPr>
            <a:lvl7pPr indent="-304800" lvl="6" marL="3200400" algn="ctr">
              <a:lnSpc>
                <a:spcPct val="115000"/>
              </a:lnSpc>
              <a:spcBef>
                <a:spcPts val="2133"/>
              </a:spcBef>
              <a:spcAft>
                <a:spcPts val="0"/>
              </a:spcAft>
              <a:buSzPts val="1200"/>
              <a:buChar char="●"/>
              <a:defRPr/>
            </a:lvl7pPr>
            <a:lvl8pPr indent="-304800" lvl="7" marL="3657600" algn="ctr">
              <a:lnSpc>
                <a:spcPct val="115000"/>
              </a:lnSpc>
              <a:spcBef>
                <a:spcPts val="2133"/>
              </a:spcBef>
              <a:spcAft>
                <a:spcPts val="0"/>
              </a:spcAft>
              <a:buSzPts val="1200"/>
              <a:buChar char="○"/>
              <a:defRPr/>
            </a:lvl8pPr>
            <a:lvl9pPr indent="-304800" lvl="8" marL="4114800" algn="ctr">
              <a:lnSpc>
                <a:spcPct val="115000"/>
              </a:lnSpc>
              <a:spcBef>
                <a:spcPts val="2133"/>
              </a:spcBef>
              <a:spcAft>
                <a:spcPts val="2133"/>
              </a:spcAft>
              <a:buSzPts val="1200"/>
              <a:buChar char="■"/>
              <a:defRPr/>
            </a:lvl9pPr>
          </a:lstStyle>
          <a:p/>
        </p:txBody>
      </p:sp>
      <p:sp>
        <p:nvSpPr>
          <p:cNvPr id="54" name="Google Shape;54;p5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55" name="Shape 55"/>
        <p:cNvGrpSpPr/>
        <p:nvPr/>
      </p:nvGrpSpPr>
      <p:grpSpPr>
        <a:xfrm>
          <a:off x="0" y="0"/>
          <a:ext cx="0" cy="0"/>
          <a:chOff x="0" y="0"/>
          <a:chExt cx="0" cy="0"/>
        </a:xfrm>
      </p:grpSpPr>
      <p:sp>
        <p:nvSpPr>
          <p:cNvPr id="56" name="Google Shape;56;p5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58"/>
          <p:cNvSpPr txBox="1"/>
          <p:nvPr>
            <p:ph type="title"/>
          </p:nvPr>
        </p:nvSpPr>
        <p:spPr>
          <a:xfrm>
            <a:off x="2015617" y="1936833"/>
            <a:ext cx="3118800" cy="56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3200">
                <a:solidFill>
                  <a:srgbClr val="F3F3F3"/>
                </a:solidFill>
              </a:defRPr>
            </a:lvl1pPr>
            <a:lvl2pPr lvl="1" algn="r">
              <a:lnSpc>
                <a:spcPct val="100000"/>
              </a:lnSpc>
              <a:spcBef>
                <a:spcPts val="0"/>
              </a:spcBef>
              <a:spcAft>
                <a:spcPts val="0"/>
              </a:spcAft>
              <a:buSzPts val="1400"/>
              <a:buNone/>
              <a:defRPr sz="1867"/>
            </a:lvl2pPr>
            <a:lvl3pPr lvl="2" algn="r">
              <a:lnSpc>
                <a:spcPct val="100000"/>
              </a:lnSpc>
              <a:spcBef>
                <a:spcPts val="0"/>
              </a:spcBef>
              <a:spcAft>
                <a:spcPts val="0"/>
              </a:spcAft>
              <a:buSzPts val="1400"/>
              <a:buNone/>
              <a:defRPr sz="1867"/>
            </a:lvl3pPr>
            <a:lvl4pPr lvl="3" algn="r">
              <a:lnSpc>
                <a:spcPct val="100000"/>
              </a:lnSpc>
              <a:spcBef>
                <a:spcPts val="0"/>
              </a:spcBef>
              <a:spcAft>
                <a:spcPts val="0"/>
              </a:spcAft>
              <a:buSzPts val="1400"/>
              <a:buNone/>
              <a:defRPr sz="1867"/>
            </a:lvl4pPr>
            <a:lvl5pPr lvl="4" algn="r">
              <a:lnSpc>
                <a:spcPct val="100000"/>
              </a:lnSpc>
              <a:spcBef>
                <a:spcPts val="0"/>
              </a:spcBef>
              <a:spcAft>
                <a:spcPts val="0"/>
              </a:spcAft>
              <a:buSzPts val="1400"/>
              <a:buNone/>
              <a:defRPr sz="1867"/>
            </a:lvl5pPr>
            <a:lvl6pPr lvl="5" algn="r">
              <a:lnSpc>
                <a:spcPct val="100000"/>
              </a:lnSpc>
              <a:spcBef>
                <a:spcPts val="0"/>
              </a:spcBef>
              <a:spcAft>
                <a:spcPts val="0"/>
              </a:spcAft>
              <a:buSzPts val="1400"/>
              <a:buNone/>
              <a:defRPr sz="1867"/>
            </a:lvl6pPr>
            <a:lvl7pPr lvl="6" algn="r">
              <a:lnSpc>
                <a:spcPct val="100000"/>
              </a:lnSpc>
              <a:spcBef>
                <a:spcPts val="0"/>
              </a:spcBef>
              <a:spcAft>
                <a:spcPts val="0"/>
              </a:spcAft>
              <a:buSzPts val="1400"/>
              <a:buNone/>
              <a:defRPr sz="1867"/>
            </a:lvl7pPr>
            <a:lvl8pPr lvl="7" algn="r">
              <a:lnSpc>
                <a:spcPct val="100000"/>
              </a:lnSpc>
              <a:spcBef>
                <a:spcPts val="0"/>
              </a:spcBef>
              <a:spcAft>
                <a:spcPts val="0"/>
              </a:spcAft>
              <a:buSzPts val="1400"/>
              <a:buNone/>
              <a:defRPr sz="1867"/>
            </a:lvl8pPr>
            <a:lvl9pPr lvl="8" algn="r">
              <a:lnSpc>
                <a:spcPct val="100000"/>
              </a:lnSpc>
              <a:spcBef>
                <a:spcPts val="0"/>
              </a:spcBef>
              <a:spcAft>
                <a:spcPts val="0"/>
              </a:spcAft>
              <a:buSzPts val="1400"/>
              <a:buNone/>
              <a:defRPr sz="1867"/>
            </a:lvl9pPr>
          </a:lstStyle>
          <a:p/>
        </p:txBody>
      </p:sp>
      <p:sp>
        <p:nvSpPr>
          <p:cNvPr id="59" name="Google Shape;59;p58"/>
          <p:cNvSpPr txBox="1"/>
          <p:nvPr>
            <p:ph idx="1" type="subTitle"/>
          </p:nvPr>
        </p:nvSpPr>
        <p:spPr>
          <a:xfrm>
            <a:off x="2015616" y="2372767"/>
            <a:ext cx="3118800" cy="85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867">
                <a:solidFill>
                  <a:srgbClr val="F3F3F3"/>
                </a:solidFill>
              </a:defRPr>
            </a:lvl1pPr>
            <a:lvl2pPr lvl="1" algn="l">
              <a:lnSpc>
                <a:spcPct val="100000"/>
              </a:lnSpc>
              <a:spcBef>
                <a:spcPts val="2133"/>
              </a:spcBef>
              <a:spcAft>
                <a:spcPts val="0"/>
              </a:spcAft>
              <a:buSzPts val="1200"/>
              <a:buNone/>
              <a:defRPr sz="1867">
                <a:solidFill>
                  <a:srgbClr val="F3F3F3"/>
                </a:solidFill>
              </a:defRPr>
            </a:lvl2pPr>
            <a:lvl3pPr lvl="2" algn="l">
              <a:lnSpc>
                <a:spcPct val="100000"/>
              </a:lnSpc>
              <a:spcBef>
                <a:spcPts val="2133"/>
              </a:spcBef>
              <a:spcAft>
                <a:spcPts val="0"/>
              </a:spcAft>
              <a:buSzPts val="1200"/>
              <a:buNone/>
              <a:defRPr sz="1867">
                <a:solidFill>
                  <a:srgbClr val="F3F3F3"/>
                </a:solidFill>
              </a:defRPr>
            </a:lvl3pPr>
            <a:lvl4pPr lvl="3" algn="l">
              <a:lnSpc>
                <a:spcPct val="100000"/>
              </a:lnSpc>
              <a:spcBef>
                <a:spcPts val="2133"/>
              </a:spcBef>
              <a:spcAft>
                <a:spcPts val="0"/>
              </a:spcAft>
              <a:buSzPts val="1200"/>
              <a:buNone/>
              <a:defRPr sz="1867">
                <a:solidFill>
                  <a:srgbClr val="F3F3F3"/>
                </a:solidFill>
              </a:defRPr>
            </a:lvl4pPr>
            <a:lvl5pPr lvl="4" algn="l">
              <a:lnSpc>
                <a:spcPct val="100000"/>
              </a:lnSpc>
              <a:spcBef>
                <a:spcPts val="2133"/>
              </a:spcBef>
              <a:spcAft>
                <a:spcPts val="0"/>
              </a:spcAft>
              <a:buSzPts val="1200"/>
              <a:buNone/>
              <a:defRPr sz="1867">
                <a:solidFill>
                  <a:srgbClr val="F3F3F3"/>
                </a:solidFill>
              </a:defRPr>
            </a:lvl5pPr>
            <a:lvl6pPr lvl="5" algn="l">
              <a:lnSpc>
                <a:spcPct val="100000"/>
              </a:lnSpc>
              <a:spcBef>
                <a:spcPts val="2133"/>
              </a:spcBef>
              <a:spcAft>
                <a:spcPts val="0"/>
              </a:spcAft>
              <a:buSzPts val="1200"/>
              <a:buNone/>
              <a:defRPr sz="1867">
                <a:solidFill>
                  <a:srgbClr val="F3F3F3"/>
                </a:solidFill>
              </a:defRPr>
            </a:lvl6pPr>
            <a:lvl7pPr lvl="6" algn="l">
              <a:lnSpc>
                <a:spcPct val="100000"/>
              </a:lnSpc>
              <a:spcBef>
                <a:spcPts val="2133"/>
              </a:spcBef>
              <a:spcAft>
                <a:spcPts val="0"/>
              </a:spcAft>
              <a:buSzPts val="1200"/>
              <a:buNone/>
              <a:defRPr sz="1867">
                <a:solidFill>
                  <a:srgbClr val="F3F3F3"/>
                </a:solidFill>
              </a:defRPr>
            </a:lvl7pPr>
            <a:lvl8pPr lvl="7" algn="l">
              <a:lnSpc>
                <a:spcPct val="100000"/>
              </a:lnSpc>
              <a:spcBef>
                <a:spcPts val="2133"/>
              </a:spcBef>
              <a:spcAft>
                <a:spcPts val="0"/>
              </a:spcAft>
              <a:buSzPts val="1200"/>
              <a:buNone/>
              <a:defRPr sz="1867">
                <a:solidFill>
                  <a:srgbClr val="F3F3F3"/>
                </a:solidFill>
              </a:defRPr>
            </a:lvl8pPr>
            <a:lvl9pPr lvl="8" algn="l">
              <a:lnSpc>
                <a:spcPct val="100000"/>
              </a:lnSpc>
              <a:spcBef>
                <a:spcPts val="2133"/>
              </a:spcBef>
              <a:spcAft>
                <a:spcPts val="2133"/>
              </a:spcAft>
              <a:buSzPts val="1200"/>
              <a:buNone/>
              <a:defRPr sz="1867">
                <a:solidFill>
                  <a:srgbClr val="F3F3F3"/>
                </a:solidFill>
              </a:defRPr>
            </a:lvl9pPr>
          </a:lstStyle>
          <a:p/>
        </p:txBody>
      </p:sp>
      <p:sp>
        <p:nvSpPr>
          <p:cNvPr id="60" name="Google Shape;60;p58"/>
          <p:cNvSpPr txBox="1"/>
          <p:nvPr>
            <p:ph idx="2" type="title"/>
          </p:nvPr>
        </p:nvSpPr>
        <p:spPr>
          <a:xfrm>
            <a:off x="6460649" y="1940351"/>
            <a:ext cx="3118800" cy="562000"/>
          </a:xfrm>
          <a:prstGeom prst="rect">
            <a:avLst/>
          </a:prstGeom>
          <a:noFill/>
          <a:ln>
            <a:noFill/>
          </a:ln>
        </p:spPr>
        <p:txBody>
          <a:bodyPr anchorCtr="0" anchor="ctr" bIns="0" lIns="0" spcFirstLastPara="1" rIns="0" wrap="square" tIns="0">
            <a:noAutofit/>
          </a:bodyPr>
          <a:lstStyle>
            <a:lvl1pPr lvl="0" marR="95998" algn="l">
              <a:lnSpc>
                <a:spcPct val="100000"/>
              </a:lnSpc>
              <a:spcBef>
                <a:spcPts val="0"/>
              </a:spcBef>
              <a:spcAft>
                <a:spcPts val="0"/>
              </a:spcAft>
              <a:buSzPts val="1400"/>
              <a:buNone/>
              <a:defRPr i="0" sz="3200">
                <a:solidFill>
                  <a:srgbClr val="F3F3F3"/>
                </a:solidFill>
              </a:defRPr>
            </a:lvl1pPr>
            <a:lvl2pPr lvl="1" algn="l">
              <a:lnSpc>
                <a:spcPct val="100000"/>
              </a:lnSpc>
              <a:spcBef>
                <a:spcPts val="0"/>
              </a:spcBef>
              <a:spcAft>
                <a:spcPts val="0"/>
              </a:spcAft>
              <a:buSzPts val="1400"/>
              <a:buNone/>
              <a:defRPr sz="1867"/>
            </a:lvl2pPr>
            <a:lvl3pPr lvl="2" algn="l">
              <a:lnSpc>
                <a:spcPct val="100000"/>
              </a:lnSpc>
              <a:spcBef>
                <a:spcPts val="0"/>
              </a:spcBef>
              <a:spcAft>
                <a:spcPts val="0"/>
              </a:spcAft>
              <a:buSzPts val="1400"/>
              <a:buNone/>
              <a:defRPr sz="1867"/>
            </a:lvl3pPr>
            <a:lvl4pPr lvl="3" algn="l">
              <a:lnSpc>
                <a:spcPct val="100000"/>
              </a:lnSpc>
              <a:spcBef>
                <a:spcPts val="0"/>
              </a:spcBef>
              <a:spcAft>
                <a:spcPts val="0"/>
              </a:spcAft>
              <a:buSzPts val="1400"/>
              <a:buNone/>
              <a:defRPr sz="1867"/>
            </a:lvl4pPr>
            <a:lvl5pPr lvl="4" algn="l">
              <a:lnSpc>
                <a:spcPct val="100000"/>
              </a:lnSpc>
              <a:spcBef>
                <a:spcPts val="0"/>
              </a:spcBef>
              <a:spcAft>
                <a:spcPts val="0"/>
              </a:spcAft>
              <a:buSzPts val="1400"/>
              <a:buNone/>
              <a:defRPr sz="1867"/>
            </a:lvl5pPr>
            <a:lvl6pPr lvl="5" algn="l">
              <a:lnSpc>
                <a:spcPct val="100000"/>
              </a:lnSpc>
              <a:spcBef>
                <a:spcPts val="0"/>
              </a:spcBef>
              <a:spcAft>
                <a:spcPts val="0"/>
              </a:spcAft>
              <a:buSzPts val="1400"/>
              <a:buNone/>
              <a:defRPr sz="1867"/>
            </a:lvl6pPr>
            <a:lvl7pPr lvl="6" algn="l">
              <a:lnSpc>
                <a:spcPct val="100000"/>
              </a:lnSpc>
              <a:spcBef>
                <a:spcPts val="0"/>
              </a:spcBef>
              <a:spcAft>
                <a:spcPts val="0"/>
              </a:spcAft>
              <a:buSzPts val="1400"/>
              <a:buNone/>
              <a:defRPr sz="1867"/>
            </a:lvl7pPr>
            <a:lvl8pPr lvl="7" algn="l">
              <a:lnSpc>
                <a:spcPct val="100000"/>
              </a:lnSpc>
              <a:spcBef>
                <a:spcPts val="0"/>
              </a:spcBef>
              <a:spcAft>
                <a:spcPts val="0"/>
              </a:spcAft>
              <a:buSzPts val="1400"/>
              <a:buNone/>
              <a:defRPr sz="1867"/>
            </a:lvl8pPr>
            <a:lvl9pPr lvl="8" algn="l">
              <a:lnSpc>
                <a:spcPct val="100000"/>
              </a:lnSpc>
              <a:spcBef>
                <a:spcPts val="0"/>
              </a:spcBef>
              <a:spcAft>
                <a:spcPts val="0"/>
              </a:spcAft>
              <a:buSzPts val="1400"/>
              <a:buNone/>
              <a:defRPr sz="1867"/>
            </a:lvl9pPr>
          </a:lstStyle>
          <a:p/>
        </p:txBody>
      </p:sp>
      <p:sp>
        <p:nvSpPr>
          <p:cNvPr id="61" name="Google Shape;61;p58"/>
          <p:cNvSpPr txBox="1"/>
          <p:nvPr>
            <p:ph idx="3" type="subTitle"/>
          </p:nvPr>
        </p:nvSpPr>
        <p:spPr>
          <a:xfrm>
            <a:off x="6460649" y="2376317"/>
            <a:ext cx="3118800" cy="85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867">
                <a:solidFill>
                  <a:srgbClr val="F3F3F3"/>
                </a:solidFill>
              </a:defRPr>
            </a:lvl1pPr>
            <a:lvl2pPr lvl="1" algn="l">
              <a:lnSpc>
                <a:spcPct val="100000"/>
              </a:lnSpc>
              <a:spcBef>
                <a:spcPts val="2133"/>
              </a:spcBef>
              <a:spcAft>
                <a:spcPts val="0"/>
              </a:spcAft>
              <a:buSzPts val="1200"/>
              <a:buNone/>
              <a:defRPr sz="1867">
                <a:solidFill>
                  <a:srgbClr val="F3F3F3"/>
                </a:solidFill>
              </a:defRPr>
            </a:lvl2pPr>
            <a:lvl3pPr lvl="2" algn="l">
              <a:lnSpc>
                <a:spcPct val="100000"/>
              </a:lnSpc>
              <a:spcBef>
                <a:spcPts val="2133"/>
              </a:spcBef>
              <a:spcAft>
                <a:spcPts val="0"/>
              </a:spcAft>
              <a:buSzPts val="1200"/>
              <a:buNone/>
              <a:defRPr sz="1867">
                <a:solidFill>
                  <a:srgbClr val="F3F3F3"/>
                </a:solidFill>
              </a:defRPr>
            </a:lvl3pPr>
            <a:lvl4pPr lvl="3" algn="l">
              <a:lnSpc>
                <a:spcPct val="100000"/>
              </a:lnSpc>
              <a:spcBef>
                <a:spcPts val="2133"/>
              </a:spcBef>
              <a:spcAft>
                <a:spcPts val="0"/>
              </a:spcAft>
              <a:buSzPts val="1200"/>
              <a:buNone/>
              <a:defRPr sz="1867">
                <a:solidFill>
                  <a:srgbClr val="F3F3F3"/>
                </a:solidFill>
              </a:defRPr>
            </a:lvl4pPr>
            <a:lvl5pPr lvl="4" algn="l">
              <a:lnSpc>
                <a:spcPct val="100000"/>
              </a:lnSpc>
              <a:spcBef>
                <a:spcPts val="2133"/>
              </a:spcBef>
              <a:spcAft>
                <a:spcPts val="0"/>
              </a:spcAft>
              <a:buSzPts val="1200"/>
              <a:buNone/>
              <a:defRPr sz="1867">
                <a:solidFill>
                  <a:srgbClr val="F3F3F3"/>
                </a:solidFill>
              </a:defRPr>
            </a:lvl5pPr>
            <a:lvl6pPr lvl="5" algn="l">
              <a:lnSpc>
                <a:spcPct val="100000"/>
              </a:lnSpc>
              <a:spcBef>
                <a:spcPts val="2133"/>
              </a:spcBef>
              <a:spcAft>
                <a:spcPts val="0"/>
              </a:spcAft>
              <a:buSzPts val="1200"/>
              <a:buNone/>
              <a:defRPr sz="1867">
                <a:solidFill>
                  <a:srgbClr val="F3F3F3"/>
                </a:solidFill>
              </a:defRPr>
            </a:lvl6pPr>
            <a:lvl7pPr lvl="6" algn="l">
              <a:lnSpc>
                <a:spcPct val="100000"/>
              </a:lnSpc>
              <a:spcBef>
                <a:spcPts val="2133"/>
              </a:spcBef>
              <a:spcAft>
                <a:spcPts val="0"/>
              </a:spcAft>
              <a:buSzPts val="1200"/>
              <a:buNone/>
              <a:defRPr sz="1867">
                <a:solidFill>
                  <a:srgbClr val="F3F3F3"/>
                </a:solidFill>
              </a:defRPr>
            </a:lvl7pPr>
            <a:lvl8pPr lvl="7" algn="l">
              <a:lnSpc>
                <a:spcPct val="100000"/>
              </a:lnSpc>
              <a:spcBef>
                <a:spcPts val="2133"/>
              </a:spcBef>
              <a:spcAft>
                <a:spcPts val="0"/>
              </a:spcAft>
              <a:buSzPts val="1200"/>
              <a:buNone/>
              <a:defRPr sz="1867">
                <a:solidFill>
                  <a:srgbClr val="F3F3F3"/>
                </a:solidFill>
              </a:defRPr>
            </a:lvl8pPr>
            <a:lvl9pPr lvl="8" algn="l">
              <a:lnSpc>
                <a:spcPct val="100000"/>
              </a:lnSpc>
              <a:spcBef>
                <a:spcPts val="2133"/>
              </a:spcBef>
              <a:spcAft>
                <a:spcPts val="2133"/>
              </a:spcAft>
              <a:buSzPts val="1200"/>
              <a:buNone/>
              <a:defRPr sz="1867">
                <a:solidFill>
                  <a:srgbClr val="F3F3F3"/>
                </a:solidFill>
              </a:defRPr>
            </a:lvl9pPr>
          </a:lstStyle>
          <a:p/>
        </p:txBody>
      </p:sp>
      <p:sp>
        <p:nvSpPr>
          <p:cNvPr id="62" name="Google Shape;62;p58"/>
          <p:cNvSpPr txBox="1"/>
          <p:nvPr>
            <p:ph idx="4" type="title"/>
          </p:nvPr>
        </p:nvSpPr>
        <p:spPr>
          <a:xfrm>
            <a:off x="3691084" y="3836600"/>
            <a:ext cx="3118800" cy="562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3200">
                <a:solidFill>
                  <a:srgbClr val="F3F3F3"/>
                </a:solidFill>
              </a:defRPr>
            </a:lvl1pPr>
            <a:lvl2pPr lvl="1" algn="r">
              <a:lnSpc>
                <a:spcPct val="100000"/>
              </a:lnSpc>
              <a:spcBef>
                <a:spcPts val="0"/>
              </a:spcBef>
              <a:spcAft>
                <a:spcPts val="0"/>
              </a:spcAft>
              <a:buSzPts val="1400"/>
              <a:buNone/>
              <a:defRPr sz="1867"/>
            </a:lvl2pPr>
            <a:lvl3pPr lvl="2" algn="r">
              <a:lnSpc>
                <a:spcPct val="100000"/>
              </a:lnSpc>
              <a:spcBef>
                <a:spcPts val="0"/>
              </a:spcBef>
              <a:spcAft>
                <a:spcPts val="0"/>
              </a:spcAft>
              <a:buSzPts val="1400"/>
              <a:buNone/>
              <a:defRPr sz="1867"/>
            </a:lvl3pPr>
            <a:lvl4pPr lvl="3" algn="r">
              <a:lnSpc>
                <a:spcPct val="100000"/>
              </a:lnSpc>
              <a:spcBef>
                <a:spcPts val="0"/>
              </a:spcBef>
              <a:spcAft>
                <a:spcPts val="0"/>
              </a:spcAft>
              <a:buSzPts val="1400"/>
              <a:buNone/>
              <a:defRPr sz="1867"/>
            </a:lvl4pPr>
            <a:lvl5pPr lvl="4" algn="r">
              <a:lnSpc>
                <a:spcPct val="100000"/>
              </a:lnSpc>
              <a:spcBef>
                <a:spcPts val="0"/>
              </a:spcBef>
              <a:spcAft>
                <a:spcPts val="0"/>
              </a:spcAft>
              <a:buSzPts val="1400"/>
              <a:buNone/>
              <a:defRPr sz="1867"/>
            </a:lvl5pPr>
            <a:lvl6pPr lvl="5" algn="r">
              <a:lnSpc>
                <a:spcPct val="100000"/>
              </a:lnSpc>
              <a:spcBef>
                <a:spcPts val="0"/>
              </a:spcBef>
              <a:spcAft>
                <a:spcPts val="0"/>
              </a:spcAft>
              <a:buSzPts val="1400"/>
              <a:buNone/>
              <a:defRPr sz="1867"/>
            </a:lvl6pPr>
            <a:lvl7pPr lvl="6" algn="r">
              <a:lnSpc>
                <a:spcPct val="100000"/>
              </a:lnSpc>
              <a:spcBef>
                <a:spcPts val="0"/>
              </a:spcBef>
              <a:spcAft>
                <a:spcPts val="0"/>
              </a:spcAft>
              <a:buSzPts val="1400"/>
              <a:buNone/>
              <a:defRPr sz="1867"/>
            </a:lvl7pPr>
            <a:lvl8pPr lvl="7" algn="r">
              <a:lnSpc>
                <a:spcPct val="100000"/>
              </a:lnSpc>
              <a:spcBef>
                <a:spcPts val="0"/>
              </a:spcBef>
              <a:spcAft>
                <a:spcPts val="0"/>
              </a:spcAft>
              <a:buSzPts val="1400"/>
              <a:buNone/>
              <a:defRPr sz="1867"/>
            </a:lvl8pPr>
            <a:lvl9pPr lvl="8" algn="r">
              <a:lnSpc>
                <a:spcPct val="100000"/>
              </a:lnSpc>
              <a:spcBef>
                <a:spcPts val="0"/>
              </a:spcBef>
              <a:spcAft>
                <a:spcPts val="0"/>
              </a:spcAft>
              <a:buSzPts val="1400"/>
              <a:buNone/>
              <a:defRPr sz="1867"/>
            </a:lvl9pPr>
          </a:lstStyle>
          <a:p/>
        </p:txBody>
      </p:sp>
      <p:sp>
        <p:nvSpPr>
          <p:cNvPr id="63" name="Google Shape;63;p58"/>
          <p:cNvSpPr txBox="1"/>
          <p:nvPr>
            <p:ph idx="5" type="subTitle"/>
          </p:nvPr>
        </p:nvSpPr>
        <p:spPr>
          <a:xfrm>
            <a:off x="3691083" y="4272533"/>
            <a:ext cx="3118800" cy="85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867">
                <a:solidFill>
                  <a:srgbClr val="F3F3F3"/>
                </a:solidFill>
              </a:defRPr>
            </a:lvl1pPr>
            <a:lvl2pPr lvl="1" algn="l">
              <a:lnSpc>
                <a:spcPct val="115000"/>
              </a:lnSpc>
              <a:spcBef>
                <a:spcPts val="2133"/>
              </a:spcBef>
              <a:spcAft>
                <a:spcPts val="0"/>
              </a:spcAft>
              <a:buSzPts val="1200"/>
              <a:buNone/>
              <a:defRPr sz="1867">
                <a:solidFill>
                  <a:srgbClr val="F3F3F3"/>
                </a:solidFill>
              </a:defRPr>
            </a:lvl2pPr>
            <a:lvl3pPr lvl="2" algn="l">
              <a:lnSpc>
                <a:spcPct val="115000"/>
              </a:lnSpc>
              <a:spcBef>
                <a:spcPts val="2133"/>
              </a:spcBef>
              <a:spcAft>
                <a:spcPts val="0"/>
              </a:spcAft>
              <a:buSzPts val="1200"/>
              <a:buNone/>
              <a:defRPr sz="1867">
                <a:solidFill>
                  <a:srgbClr val="F3F3F3"/>
                </a:solidFill>
              </a:defRPr>
            </a:lvl3pPr>
            <a:lvl4pPr lvl="3" algn="l">
              <a:lnSpc>
                <a:spcPct val="115000"/>
              </a:lnSpc>
              <a:spcBef>
                <a:spcPts val="2133"/>
              </a:spcBef>
              <a:spcAft>
                <a:spcPts val="0"/>
              </a:spcAft>
              <a:buSzPts val="1200"/>
              <a:buNone/>
              <a:defRPr sz="1867">
                <a:solidFill>
                  <a:srgbClr val="F3F3F3"/>
                </a:solidFill>
              </a:defRPr>
            </a:lvl4pPr>
            <a:lvl5pPr lvl="4" algn="l">
              <a:lnSpc>
                <a:spcPct val="115000"/>
              </a:lnSpc>
              <a:spcBef>
                <a:spcPts val="2133"/>
              </a:spcBef>
              <a:spcAft>
                <a:spcPts val="0"/>
              </a:spcAft>
              <a:buSzPts val="1200"/>
              <a:buNone/>
              <a:defRPr sz="1867">
                <a:solidFill>
                  <a:srgbClr val="F3F3F3"/>
                </a:solidFill>
              </a:defRPr>
            </a:lvl5pPr>
            <a:lvl6pPr lvl="5" algn="l">
              <a:lnSpc>
                <a:spcPct val="115000"/>
              </a:lnSpc>
              <a:spcBef>
                <a:spcPts val="2133"/>
              </a:spcBef>
              <a:spcAft>
                <a:spcPts val="0"/>
              </a:spcAft>
              <a:buSzPts val="1200"/>
              <a:buNone/>
              <a:defRPr sz="1867">
                <a:solidFill>
                  <a:srgbClr val="F3F3F3"/>
                </a:solidFill>
              </a:defRPr>
            </a:lvl6pPr>
            <a:lvl7pPr lvl="6" algn="l">
              <a:lnSpc>
                <a:spcPct val="115000"/>
              </a:lnSpc>
              <a:spcBef>
                <a:spcPts val="2133"/>
              </a:spcBef>
              <a:spcAft>
                <a:spcPts val="0"/>
              </a:spcAft>
              <a:buSzPts val="1200"/>
              <a:buNone/>
              <a:defRPr sz="1867">
                <a:solidFill>
                  <a:srgbClr val="F3F3F3"/>
                </a:solidFill>
              </a:defRPr>
            </a:lvl7pPr>
            <a:lvl8pPr lvl="7" algn="l">
              <a:lnSpc>
                <a:spcPct val="115000"/>
              </a:lnSpc>
              <a:spcBef>
                <a:spcPts val="2133"/>
              </a:spcBef>
              <a:spcAft>
                <a:spcPts val="0"/>
              </a:spcAft>
              <a:buSzPts val="1200"/>
              <a:buNone/>
              <a:defRPr sz="1867">
                <a:solidFill>
                  <a:srgbClr val="F3F3F3"/>
                </a:solidFill>
              </a:defRPr>
            </a:lvl8pPr>
            <a:lvl9pPr lvl="8" algn="l">
              <a:lnSpc>
                <a:spcPct val="115000"/>
              </a:lnSpc>
              <a:spcBef>
                <a:spcPts val="2133"/>
              </a:spcBef>
              <a:spcAft>
                <a:spcPts val="2133"/>
              </a:spcAft>
              <a:buSzPts val="1200"/>
              <a:buNone/>
              <a:defRPr sz="1867">
                <a:solidFill>
                  <a:srgbClr val="F3F3F3"/>
                </a:solidFill>
              </a:defRPr>
            </a:lvl9pPr>
          </a:lstStyle>
          <a:p/>
        </p:txBody>
      </p:sp>
      <p:sp>
        <p:nvSpPr>
          <p:cNvPr id="64" name="Google Shape;64;p58"/>
          <p:cNvSpPr txBox="1"/>
          <p:nvPr>
            <p:ph idx="6" type="title"/>
          </p:nvPr>
        </p:nvSpPr>
        <p:spPr>
          <a:xfrm>
            <a:off x="8134100" y="3837443"/>
            <a:ext cx="3118800" cy="562000"/>
          </a:xfrm>
          <a:prstGeom prst="rect">
            <a:avLst/>
          </a:prstGeom>
          <a:noFill/>
          <a:ln>
            <a:noFill/>
          </a:ln>
        </p:spPr>
        <p:txBody>
          <a:bodyPr anchorCtr="0" anchor="ctr" bIns="0" lIns="0" spcFirstLastPara="1" rIns="0" wrap="square" tIns="0">
            <a:noAutofit/>
          </a:bodyPr>
          <a:lstStyle>
            <a:lvl1pPr lvl="0" marR="95998" algn="l">
              <a:lnSpc>
                <a:spcPct val="100000"/>
              </a:lnSpc>
              <a:spcBef>
                <a:spcPts val="0"/>
              </a:spcBef>
              <a:spcAft>
                <a:spcPts val="0"/>
              </a:spcAft>
              <a:buSzPts val="1400"/>
              <a:buNone/>
              <a:defRPr i="0" sz="3200">
                <a:solidFill>
                  <a:srgbClr val="F3F3F3"/>
                </a:solidFill>
              </a:defRPr>
            </a:lvl1pPr>
            <a:lvl2pPr lvl="1" algn="l">
              <a:lnSpc>
                <a:spcPct val="100000"/>
              </a:lnSpc>
              <a:spcBef>
                <a:spcPts val="0"/>
              </a:spcBef>
              <a:spcAft>
                <a:spcPts val="0"/>
              </a:spcAft>
              <a:buSzPts val="1400"/>
              <a:buNone/>
              <a:defRPr sz="1867"/>
            </a:lvl2pPr>
            <a:lvl3pPr lvl="2" algn="l">
              <a:lnSpc>
                <a:spcPct val="100000"/>
              </a:lnSpc>
              <a:spcBef>
                <a:spcPts val="0"/>
              </a:spcBef>
              <a:spcAft>
                <a:spcPts val="0"/>
              </a:spcAft>
              <a:buSzPts val="1400"/>
              <a:buNone/>
              <a:defRPr sz="1867"/>
            </a:lvl3pPr>
            <a:lvl4pPr lvl="3" algn="l">
              <a:lnSpc>
                <a:spcPct val="100000"/>
              </a:lnSpc>
              <a:spcBef>
                <a:spcPts val="0"/>
              </a:spcBef>
              <a:spcAft>
                <a:spcPts val="0"/>
              </a:spcAft>
              <a:buSzPts val="1400"/>
              <a:buNone/>
              <a:defRPr sz="1867"/>
            </a:lvl4pPr>
            <a:lvl5pPr lvl="4" algn="l">
              <a:lnSpc>
                <a:spcPct val="100000"/>
              </a:lnSpc>
              <a:spcBef>
                <a:spcPts val="0"/>
              </a:spcBef>
              <a:spcAft>
                <a:spcPts val="0"/>
              </a:spcAft>
              <a:buSzPts val="1400"/>
              <a:buNone/>
              <a:defRPr sz="1867"/>
            </a:lvl5pPr>
            <a:lvl6pPr lvl="5" algn="l">
              <a:lnSpc>
                <a:spcPct val="100000"/>
              </a:lnSpc>
              <a:spcBef>
                <a:spcPts val="0"/>
              </a:spcBef>
              <a:spcAft>
                <a:spcPts val="0"/>
              </a:spcAft>
              <a:buSzPts val="1400"/>
              <a:buNone/>
              <a:defRPr sz="1867"/>
            </a:lvl6pPr>
            <a:lvl7pPr lvl="6" algn="l">
              <a:lnSpc>
                <a:spcPct val="100000"/>
              </a:lnSpc>
              <a:spcBef>
                <a:spcPts val="0"/>
              </a:spcBef>
              <a:spcAft>
                <a:spcPts val="0"/>
              </a:spcAft>
              <a:buSzPts val="1400"/>
              <a:buNone/>
              <a:defRPr sz="1867"/>
            </a:lvl7pPr>
            <a:lvl8pPr lvl="7" algn="l">
              <a:lnSpc>
                <a:spcPct val="100000"/>
              </a:lnSpc>
              <a:spcBef>
                <a:spcPts val="0"/>
              </a:spcBef>
              <a:spcAft>
                <a:spcPts val="0"/>
              </a:spcAft>
              <a:buSzPts val="1400"/>
              <a:buNone/>
              <a:defRPr sz="1867"/>
            </a:lvl8pPr>
            <a:lvl9pPr lvl="8" algn="l">
              <a:lnSpc>
                <a:spcPct val="100000"/>
              </a:lnSpc>
              <a:spcBef>
                <a:spcPts val="0"/>
              </a:spcBef>
              <a:spcAft>
                <a:spcPts val="0"/>
              </a:spcAft>
              <a:buSzPts val="1400"/>
              <a:buNone/>
              <a:defRPr sz="1867"/>
            </a:lvl9pPr>
          </a:lstStyle>
          <a:p/>
        </p:txBody>
      </p:sp>
      <p:sp>
        <p:nvSpPr>
          <p:cNvPr id="65" name="Google Shape;65;p58"/>
          <p:cNvSpPr txBox="1"/>
          <p:nvPr>
            <p:ph idx="7" type="subTitle"/>
          </p:nvPr>
        </p:nvSpPr>
        <p:spPr>
          <a:xfrm>
            <a:off x="8134100" y="4273409"/>
            <a:ext cx="3118800" cy="859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867">
                <a:solidFill>
                  <a:srgbClr val="F3F3F3"/>
                </a:solidFill>
              </a:defRPr>
            </a:lvl1pPr>
            <a:lvl2pPr lvl="1" algn="l">
              <a:lnSpc>
                <a:spcPct val="115000"/>
              </a:lnSpc>
              <a:spcBef>
                <a:spcPts val="2133"/>
              </a:spcBef>
              <a:spcAft>
                <a:spcPts val="0"/>
              </a:spcAft>
              <a:buSzPts val="1200"/>
              <a:buNone/>
              <a:defRPr sz="1867">
                <a:solidFill>
                  <a:srgbClr val="F3F3F3"/>
                </a:solidFill>
              </a:defRPr>
            </a:lvl2pPr>
            <a:lvl3pPr lvl="2" algn="l">
              <a:lnSpc>
                <a:spcPct val="115000"/>
              </a:lnSpc>
              <a:spcBef>
                <a:spcPts val="2133"/>
              </a:spcBef>
              <a:spcAft>
                <a:spcPts val="0"/>
              </a:spcAft>
              <a:buSzPts val="1200"/>
              <a:buNone/>
              <a:defRPr sz="1867">
                <a:solidFill>
                  <a:srgbClr val="F3F3F3"/>
                </a:solidFill>
              </a:defRPr>
            </a:lvl3pPr>
            <a:lvl4pPr lvl="3" algn="l">
              <a:lnSpc>
                <a:spcPct val="115000"/>
              </a:lnSpc>
              <a:spcBef>
                <a:spcPts val="2133"/>
              </a:spcBef>
              <a:spcAft>
                <a:spcPts val="0"/>
              </a:spcAft>
              <a:buSzPts val="1200"/>
              <a:buNone/>
              <a:defRPr sz="1867">
                <a:solidFill>
                  <a:srgbClr val="F3F3F3"/>
                </a:solidFill>
              </a:defRPr>
            </a:lvl4pPr>
            <a:lvl5pPr lvl="4" algn="l">
              <a:lnSpc>
                <a:spcPct val="115000"/>
              </a:lnSpc>
              <a:spcBef>
                <a:spcPts val="2133"/>
              </a:spcBef>
              <a:spcAft>
                <a:spcPts val="0"/>
              </a:spcAft>
              <a:buSzPts val="1200"/>
              <a:buNone/>
              <a:defRPr sz="1867">
                <a:solidFill>
                  <a:srgbClr val="F3F3F3"/>
                </a:solidFill>
              </a:defRPr>
            </a:lvl5pPr>
            <a:lvl6pPr lvl="5" algn="l">
              <a:lnSpc>
                <a:spcPct val="115000"/>
              </a:lnSpc>
              <a:spcBef>
                <a:spcPts val="2133"/>
              </a:spcBef>
              <a:spcAft>
                <a:spcPts val="0"/>
              </a:spcAft>
              <a:buSzPts val="1200"/>
              <a:buNone/>
              <a:defRPr sz="1867">
                <a:solidFill>
                  <a:srgbClr val="F3F3F3"/>
                </a:solidFill>
              </a:defRPr>
            </a:lvl6pPr>
            <a:lvl7pPr lvl="6" algn="l">
              <a:lnSpc>
                <a:spcPct val="115000"/>
              </a:lnSpc>
              <a:spcBef>
                <a:spcPts val="2133"/>
              </a:spcBef>
              <a:spcAft>
                <a:spcPts val="0"/>
              </a:spcAft>
              <a:buSzPts val="1200"/>
              <a:buNone/>
              <a:defRPr sz="1867">
                <a:solidFill>
                  <a:srgbClr val="F3F3F3"/>
                </a:solidFill>
              </a:defRPr>
            </a:lvl7pPr>
            <a:lvl8pPr lvl="7" algn="l">
              <a:lnSpc>
                <a:spcPct val="115000"/>
              </a:lnSpc>
              <a:spcBef>
                <a:spcPts val="2133"/>
              </a:spcBef>
              <a:spcAft>
                <a:spcPts val="0"/>
              </a:spcAft>
              <a:buSzPts val="1200"/>
              <a:buNone/>
              <a:defRPr sz="1867">
                <a:solidFill>
                  <a:srgbClr val="F3F3F3"/>
                </a:solidFill>
              </a:defRPr>
            </a:lvl8pPr>
            <a:lvl9pPr lvl="8" algn="l">
              <a:lnSpc>
                <a:spcPct val="115000"/>
              </a:lnSpc>
              <a:spcBef>
                <a:spcPts val="2133"/>
              </a:spcBef>
              <a:spcAft>
                <a:spcPts val="2133"/>
              </a:spcAft>
              <a:buSzPts val="1200"/>
              <a:buNone/>
              <a:defRPr sz="1867">
                <a:solidFill>
                  <a:srgbClr val="F3F3F3"/>
                </a:solidFill>
              </a:defRPr>
            </a:lvl9pPr>
          </a:lstStyle>
          <a:p/>
        </p:txBody>
      </p:sp>
      <p:sp>
        <p:nvSpPr>
          <p:cNvPr id="66" name="Google Shape;66;p58"/>
          <p:cNvSpPr txBox="1"/>
          <p:nvPr>
            <p:ph idx="8" type="title"/>
          </p:nvPr>
        </p:nvSpPr>
        <p:spPr>
          <a:xfrm>
            <a:off x="2612449" y="4219067"/>
            <a:ext cx="800000" cy="56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67" name="Google Shape;67;p58"/>
          <p:cNvSpPr txBox="1"/>
          <p:nvPr>
            <p:ph idx="9" type="title"/>
          </p:nvPr>
        </p:nvSpPr>
        <p:spPr>
          <a:xfrm>
            <a:off x="939116" y="2307133"/>
            <a:ext cx="800000" cy="56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68" name="Google Shape;68;p58"/>
          <p:cNvSpPr txBox="1"/>
          <p:nvPr>
            <p:ph idx="13" type="title"/>
          </p:nvPr>
        </p:nvSpPr>
        <p:spPr>
          <a:xfrm>
            <a:off x="7072000" y="4244843"/>
            <a:ext cx="800000" cy="56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69" name="Google Shape;69;p58"/>
          <p:cNvSpPr txBox="1"/>
          <p:nvPr>
            <p:ph idx="14" type="title"/>
          </p:nvPr>
        </p:nvSpPr>
        <p:spPr>
          <a:xfrm>
            <a:off x="5398549" y="2292284"/>
            <a:ext cx="800000" cy="562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200">
                <a:solidFill>
                  <a:srgbClr val="F3F3F3"/>
                </a:solidFill>
              </a:defRPr>
            </a:lvl1pPr>
            <a:lvl2pPr lvl="1" algn="ctr">
              <a:lnSpc>
                <a:spcPct val="100000"/>
              </a:lnSpc>
              <a:spcBef>
                <a:spcPts val="0"/>
              </a:spcBef>
              <a:spcAft>
                <a:spcPts val="0"/>
              </a:spcAft>
              <a:buSzPts val="4800"/>
              <a:buNone/>
              <a:defRPr sz="6400"/>
            </a:lvl2pPr>
            <a:lvl3pPr lvl="2" algn="ctr">
              <a:lnSpc>
                <a:spcPct val="100000"/>
              </a:lnSpc>
              <a:spcBef>
                <a:spcPts val="0"/>
              </a:spcBef>
              <a:spcAft>
                <a:spcPts val="0"/>
              </a:spcAft>
              <a:buSzPts val="4800"/>
              <a:buNone/>
              <a:defRPr sz="6400"/>
            </a:lvl3pPr>
            <a:lvl4pPr lvl="3" algn="ctr">
              <a:lnSpc>
                <a:spcPct val="100000"/>
              </a:lnSpc>
              <a:spcBef>
                <a:spcPts val="0"/>
              </a:spcBef>
              <a:spcAft>
                <a:spcPts val="0"/>
              </a:spcAft>
              <a:buSzPts val="4800"/>
              <a:buNone/>
              <a:defRPr sz="6400"/>
            </a:lvl4pPr>
            <a:lvl5pPr lvl="4" algn="ctr">
              <a:lnSpc>
                <a:spcPct val="100000"/>
              </a:lnSpc>
              <a:spcBef>
                <a:spcPts val="0"/>
              </a:spcBef>
              <a:spcAft>
                <a:spcPts val="0"/>
              </a:spcAft>
              <a:buSzPts val="4800"/>
              <a:buNone/>
              <a:defRPr sz="6400"/>
            </a:lvl5pPr>
            <a:lvl6pPr lvl="5" algn="ctr">
              <a:lnSpc>
                <a:spcPct val="100000"/>
              </a:lnSpc>
              <a:spcBef>
                <a:spcPts val="0"/>
              </a:spcBef>
              <a:spcAft>
                <a:spcPts val="0"/>
              </a:spcAft>
              <a:buSzPts val="4800"/>
              <a:buNone/>
              <a:defRPr sz="6400"/>
            </a:lvl6pPr>
            <a:lvl7pPr lvl="6" algn="ctr">
              <a:lnSpc>
                <a:spcPct val="100000"/>
              </a:lnSpc>
              <a:spcBef>
                <a:spcPts val="0"/>
              </a:spcBef>
              <a:spcAft>
                <a:spcPts val="0"/>
              </a:spcAft>
              <a:buSzPts val="4800"/>
              <a:buNone/>
              <a:defRPr sz="6400"/>
            </a:lvl7pPr>
            <a:lvl8pPr lvl="7" algn="ctr">
              <a:lnSpc>
                <a:spcPct val="100000"/>
              </a:lnSpc>
              <a:spcBef>
                <a:spcPts val="0"/>
              </a:spcBef>
              <a:spcAft>
                <a:spcPts val="0"/>
              </a:spcAft>
              <a:buSzPts val="4800"/>
              <a:buNone/>
              <a:defRPr sz="6400"/>
            </a:lvl8pPr>
            <a:lvl9pPr lvl="8" algn="ctr">
              <a:lnSpc>
                <a:spcPct val="100000"/>
              </a:lnSpc>
              <a:spcBef>
                <a:spcPts val="0"/>
              </a:spcBef>
              <a:spcAft>
                <a:spcPts val="0"/>
              </a:spcAft>
              <a:buSzPts val="4800"/>
              <a:buNone/>
              <a:defRPr sz="6400"/>
            </a:lvl9pPr>
          </a:lstStyle>
          <a:p/>
        </p:txBody>
      </p:sp>
      <p:sp>
        <p:nvSpPr>
          <p:cNvPr id="70" name="Google Shape;70;p5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Title and four columns">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59"/>
          <p:cNvSpPr txBox="1"/>
          <p:nvPr>
            <p:ph idx="1" type="subTitle"/>
          </p:nvPr>
        </p:nvSpPr>
        <p:spPr>
          <a:xfrm>
            <a:off x="2301233" y="2525767"/>
            <a:ext cx="2944800" cy="93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867">
                <a:solidFill>
                  <a:srgbClr val="F3F3F3"/>
                </a:solidFill>
              </a:defRPr>
            </a:lvl1pPr>
            <a:lvl2pPr lvl="1"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p:txBody>
      </p:sp>
      <p:sp>
        <p:nvSpPr>
          <p:cNvPr id="73" name="Google Shape;73;p59"/>
          <p:cNvSpPr txBox="1"/>
          <p:nvPr>
            <p:ph idx="2" type="subTitle"/>
          </p:nvPr>
        </p:nvSpPr>
        <p:spPr>
          <a:xfrm>
            <a:off x="7737999" y="2525767"/>
            <a:ext cx="2944800" cy="93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867">
                <a:solidFill>
                  <a:srgbClr val="F3F3F3"/>
                </a:solidFill>
              </a:defRPr>
            </a:lvl1pPr>
            <a:lvl2pPr lvl="1"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p:txBody>
      </p:sp>
      <p:sp>
        <p:nvSpPr>
          <p:cNvPr id="74" name="Google Shape;74;p59"/>
          <p:cNvSpPr txBox="1"/>
          <p:nvPr>
            <p:ph idx="3" type="subTitle"/>
          </p:nvPr>
        </p:nvSpPr>
        <p:spPr>
          <a:xfrm>
            <a:off x="2301233" y="4655267"/>
            <a:ext cx="2944800" cy="93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867">
                <a:solidFill>
                  <a:srgbClr val="F3F3F3"/>
                </a:solidFill>
              </a:defRPr>
            </a:lvl1pPr>
            <a:lvl2pPr lvl="1"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p:txBody>
      </p:sp>
      <p:sp>
        <p:nvSpPr>
          <p:cNvPr id="75" name="Google Shape;75;p59"/>
          <p:cNvSpPr txBox="1"/>
          <p:nvPr>
            <p:ph idx="4" type="subTitle"/>
          </p:nvPr>
        </p:nvSpPr>
        <p:spPr>
          <a:xfrm>
            <a:off x="7737999" y="4655267"/>
            <a:ext cx="2944800" cy="935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867">
                <a:solidFill>
                  <a:srgbClr val="F3F3F3"/>
                </a:solidFill>
              </a:defRPr>
            </a:lvl1pPr>
            <a:lvl2pPr lvl="1"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467">
                <a:latin typeface="Josefin Slab"/>
                <a:ea typeface="Josefin Slab"/>
                <a:cs typeface="Josefin Slab"/>
                <a:sym typeface="Josefin Slab"/>
              </a:defRPr>
            </a:lvl9pPr>
          </a:lstStyle>
          <a:p/>
        </p:txBody>
      </p:sp>
      <p:sp>
        <p:nvSpPr>
          <p:cNvPr id="76" name="Google Shape;76;p59"/>
          <p:cNvSpPr txBox="1"/>
          <p:nvPr>
            <p:ph type="title"/>
          </p:nvPr>
        </p:nvSpPr>
        <p:spPr>
          <a:xfrm>
            <a:off x="960133" y="679767"/>
            <a:ext cx="102720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4000">
                <a:solidFill>
                  <a:srgbClr val="F3F3F3"/>
                </a:solidFill>
              </a:defRPr>
            </a:lvl1pPr>
            <a:lvl2pPr lvl="1" algn="ctr">
              <a:lnSpc>
                <a:spcPct val="100000"/>
              </a:lnSpc>
              <a:spcBef>
                <a:spcPts val="0"/>
              </a:spcBef>
              <a:spcAft>
                <a:spcPts val="0"/>
              </a:spcAft>
              <a:buClr>
                <a:srgbClr val="F3F3F3"/>
              </a:buClr>
              <a:buSzPts val="3000"/>
              <a:buNone/>
              <a:defRPr sz="4000">
                <a:solidFill>
                  <a:srgbClr val="F3F3F3"/>
                </a:solidFill>
              </a:defRPr>
            </a:lvl2pPr>
            <a:lvl3pPr lvl="2" algn="ctr">
              <a:lnSpc>
                <a:spcPct val="100000"/>
              </a:lnSpc>
              <a:spcBef>
                <a:spcPts val="0"/>
              </a:spcBef>
              <a:spcAft>
                <a:spcPts val="0"/>
              </a:spcAft>
              <a:buClr>
                <a:srgbClr val="F3F3F3"/>
              </a:buClr>
              <a:buSzPts val="3000"/>
              <a:buNone/>
              <a:defRPr sz="4000">
                <a:solidFill>
                  <a:srgbClr val="F3F3F3"/>
                </a:solidFill>
              </a:defRPr>
            </a:lvl3pPr>
            <a:lvl4pPr lvl="3" algn="ctr">
              <a:lnSpc>
                <a:spcPct val="100000"/>
              </a:lnSpc>
              <a:spcBef>
                <a:spcPts val="0"/>
              </a:spcBef>
              <a:spcAft>
                <a:spcPts val="0"/>
              </a:spcAft>
              <a:buClr>
                <a:srgbClr val="F3F3F3"/>
              </a:buClr>
              <a:buSzPts val="3000"/>
              <a:buNone/>
              <a:defRPr sz="4000">
                <a:solidFill>
                  <a:srgbClr val="F3F3F3"/>
                </a:solidFill>
              </a:defRPr>
            </a:lvl4pPr>
            <a:lvl5pPr lvl="4" algn="ctr">
              <a:lnSpc>
                <a:spcPct val="100000"/>
              </a:lnSpc>
              <a:spcBef>
                <a:spcPts val="0"/>
              </a:spcBef>
              <a:spcAft>
                <a:spcPts val="0"/>
              </a:spcAft>
              <a:buClr>
                <a:srgbClr val="F3F3F3"/>
              </a:buClr>
              <a:buSzPts val="3000"/>
              <a:buNone/>
              <a:defRPr sz="4000">
                <a:solidFill>
                  <a:srgbClr val="F3F3F3"/>
                </a:solidFill>
              </a:defRPr>
            </a:lvl5pPr>
            <a:lvl6pPr lvl="5" algn="ctr">
              <a:lnSpc>
                <a:spcPct val="100000"/>
              </a:lnSpc>
              <a:spcBef>
                <a:spcPts val="0"/>
              </a:spcBef>
              <a:spcAft>
                <a:spcPts val="0"/>
              </a:spcAft>
              <a:buClr>
                <a:srgbClr val="F3F3F3"/>
              </a:buClr>
              <a:buSzPts val="3000"/>
              <a:buNone/>
              <a:defRPr sz="4000">
                <a:solidFill>
                  <a:srgbClr val="F3F3F3"/>
                </a:solidFill>
              </a:defRPr>
            </a:lvl6pPr>
            <a:lvl7pPr lvl="6" algn="ctr">
              <a:lnSpc>
                <a:spcPct val="100000"/>
              </a:lnSpc>
              <a:spcBef>
                <a:spcPts val="0"/>
              </a:spcBef>
              <a:spcAft>
                <a:spcPts val="0"/>
              </a:spcAft>
              <a:buClr>
                <a:srgbClr val="F3F3F3"/>
              </a:buClr>
              <a:buSzPts val="3000"/>
              <a:buNone/>
              <a:defRPr sz="4000">
                <a:solidFill>
                  <a:srgbClr val="F3F3F3"/>
                </a:solidFill>
              </a:defRPr>
            </a:lvl7pPr>
            <a:lvl8pPr lvl="7" algn="ctr">
              <a:lnSpc>
                <a:spcPct val="100000"/>
              </a:lnSpc>
              <a:spcBef>
                <a:spcPts val="0"/>
              </a:spcBef>
              <a:spcAft>
                <a:spcPts val="0"/>
              </a:spcAft>
              <a:buClr>
                <a:srgbClr val="F3F3F3"/>
              </a:buClr>
              <a:buSzPts val="3000"/>
              <a:buNone/>
              <a:defRPr sz="4000">
                <a:solidFill>
                  <a:srgbClr val="F3F3F3"/>
                </a:solidFill>
              </a:defRPr>
            </a:lvl8pPr>
            <a:lvl9pPr lvl="8" algn="ctr">
              <a:lnSpc>
                <a:spcPct val="100000"/>
              </a:lnSpc>
              <a:spcBef>
                <a:spcPts val="0"/>
              </a:spcBef>
              <a:spcAft>
                <a:spcPts val="0"/>
              </a:spcAft>
              <a:buClr>
                <a:srgbClr val="F3F3F3"/>
              </a:buClr>
              <a:buSzPts val="3000"/>
              <a:buNone/>
              <a:defRPr sz="4000">
                <a:solidFill>
                  <a:srgbClr val="F3F3F3"/>
                </a:solidFill>
              </a:defRPr>
            </a:lvl9pPr>
          </a:lstStyle>
          <a:p/>
        </p:txBody>
      </p:sp>
      <p:sp>
        <p:nvSpPr>
          <p:cNvPr id="77" name="Google Shape;77;p5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Title and three columns">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60"/>
          <p:cNvSpPr txBox="1"/>
          <p:nvPr>
            <p:ph idx="1" type="subTitle"/>
          </p:nvPr>
        </p:nvSpPr>
        <p:spPr>
          <a:xfrm>
            <a:off x="1293051" y="3506867"/>
            <a:ext cx="2950800" cy="145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867">
                <a:solidFill>
                  <a:srgbClr val="F3F3F3"/>
                </a:solidFill>
              </a:defRPr>
            </a:lvl1pPr>
            <a:lvl2pPr lvl="1" algn="ctr">
              <a:lnSpc>
                <a:spcPct val="100000"/>
              </a:lnSpc>
              <a:spcBef>
                <a:spcPts val="2133"/>
              </a:spcBef>
              <a:spcAft>
                <a:spcPts val="0"/>
              </a:spcAft>
              <a:buSzPts val="1200"/>
              <a:buNone/>
              <a:defRPr sz="1867">
                <a:solidFill>
                  <a:srgbClr val="F3F3F3"/>
                </a:solidFill>
              </a:defRPr>
            </a:lvl2pPr>
            <a:lvl3pPr lvl="2" algn="ctr">
              <a:lnSpc>
                <a:spcPct val="100000"/>
              </a:lnSpc>
              <a:spcBef>
                <a:spcPts val="2133"/>
              </a:spcBef>
              <a:spcAft>
                <a:spcPts val="0"/>
              </a:spcAft>
              <a:buSzPts val="1200"/>
              <a:buNone/>
              <a:defRPr sz="1867">
                <a:solidFill>
                  <a:srgbClr val="F3F3F3"/>
                </a:solidFill>
              </a:defRPr>
            </a:lvl3pPr>
            <a:lvl4pPr lvl="3" algn="ctr">
              <a:lnSpc>
                <a:spcPct val="100000"/>
              </a:lnSpc>
              <a:spcBef>
                <a:spcPts val="2133"/>
              </a:spcBef>
              <a:spcAft>
                <a:spcPts val="0"/>
              </a:spcAft>
              <a:buSzPts val="1200"/>
              <a:buNone/>
              <a:defRPr sz="1867">
                <a:solidFill>
                  <a:srgbClr val="F3F3F3"/>
                </a:solidFill>
              </a:defRPr>
            </a:lvl4pPr>
            <a:lvl5pPr lvl="4" algn="ctr">
              <a:lnSpc>
                <a:spcPct val="100000"/>
              </a:lnSpc>
              <a:spcBef>
                <a:spcPts val="2133"/>
              </a:spcBef>
              <a:spcAft>
                <a:spcPts val="0"/>
              </a:spcAft>
              <a:buSzPts val="1200"/>
              <a:buNone/>
              <a:defRPr sz="1867">
                <a:solidFill>
                  <a:srgbClr val="F3F3F3"/>
                </a:solidFill>
              </a:defRPr>
            </a:lvl5pPr>
            <a:lvl6pPr lvl="5" algn="ctr">
              <a:lnSpc>
                <a:spcPct val="100000"/>
              </a:lnSpc>
              <a:spcBef>
                <a:spcPts val="2133"/>
              </a:spcBef>
              <a:spcAft>
                <a:spcPts val="0"/>
              </a:spcAft>
              <a:buSzPts val="1200"/>
              <a:buNone/>
              <a:defRPr sz="1867">
                <a:solidFill>
                  <a:srgbClr val="F3F3F3"/>
                </a:solidFill>
              </a:defRPr>
            </a:lvl6pPr>
            <a:lvl7pPr lvl="6" algn="ctr">
              <a:lnSpc>
                <a:spcPct val="100000"/>
              </a:lnSpc>
              <a:spcBef>
                <a:spcPts val="2133"/>
              </a:spcBef>
              <a:spcAft>
                <a:spcPts val="0"/>
              </a:spcAft>
              <a:buSzPts val="1200"/>
              <a:buNone/>
              <a:defRPr sz="1867">
                <a:solidFill>
                  <a:srgbClr val="F3F3F3"/>
                </a:solidFill>
              </a:defRPr>
            </a:lvl7pPr>
            <a:lvl8pPr lvl="7" algn="ctr">
              <a:lnSpc>
                <a:spcPct val="100000"/>
              </a:lnSpc>
              <a:spcBef>
                <a:spcPts val="2133"/>
              </a:spcBef>
              <a:spcAft>
                <a:spcPts val="0"/>
              </a:spcAft>
              <a:buSzPts val="1200"/>
              <a:buNone/>
              <a:defRPr sz="1867">
                <a:solidFill>
                  <a:srgbClr val="F3F3F3"/>
                </a:solidFill>
              </a:defRPr>
            </a:lvl8pPr>
            <a:lvl9pPr lvl="8" algn="ctr">
              <a:lnSpc>
                <a:spcPct val="100000"/>
              </a:lnSpc>
              <a:spcBef>
                <a:spcPts val="2133"/>
              </a:spcBef>
              <a:spcAft>
                <a:spcPts val="2133"/>
              </a:spcAft>
              <a:buSzPts val="1200"/>
              <a:buNone/>
              <a:defRPr sz="1867">
                <a:solidFill>
                  <a:srgbClr val="F3F3F3"/>
                </a:solidFill>
              </a:defRPr>
            </a:lvl9pPr>
          </a:lstStyle>
          <a:p/>
        </p:txBody>
      </p:sp>
      <p:sp>
        <p:nvSpPr>
          <p:cNvPr id="80" name="Google Shape;80;p60"/>
          <p:cNvSpPr txBox="1"/>
          <p:nvPr>
            <p:ph idx="2" type="subTitle"/>
          </p:nvPr>
        </p:nvSpPr>
        <p:spPr>
          <a:xfrm>
            <a:off x="7948151" y="3506867"/>
            <a:ext cx="2950800" cy="145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867">
                <a:solidFill>
                  <a:srgbClr val="F3F3F3"/>
                </a:solidFill>
              </a:defRPr>
            </a:lvl1pPr>
            <a:lvl2pPr lvl="1" algn="ctr">
              <a:lnSpc>
                <a:spcPct val="100000"/>
              </a:lnSpc>
              <a:spcBef>
                <a:spcPts val="2133"/>
              </a:spcBef>
              <a:spcAft>
                <a:spcPts val="0"/>
              </a:spcAft>
              <a:buSzPts val="1200"/>
              <a:buNone/>
              <a:defRPr sz="1867">
                <a:solidFill>
                  <a:srgbClr val="F3F3F3"/>
                </a:solidFill>
              </a:defRPr>
            </a:lvl2pPr>
            <a:lvl3pPr lvl="2" algn="ctr">
              <a:lnSpc>
                <a:spcPct val="100000"/>
              </a:lnSpc>
              <a:spcBef>
                <a:spcPts val="2133"/>
              </a:spcBef>
              <a:spcAft>
                <a:spcPts val="0"/>
              </a:spcAft>
              <a:buSzPts val="1200"/>
              <a:buNone/>
              <a:defRPr sz="1867">
                <a:solidFill>
                  <a:srgbClr val="F3F3F3"/>
                </a:solidFill>
              </a:defRPr>
            </a:lvl3pPr>
            <a:lvl4pPr lvl="3" algn="ctr">
              <a:lnSpc>
                <a:spcPct val="100000"/>
              </a:lnSpc>
              <a:spcBef>
                <a:spcPts val="2133"/>
              </a:spcBef>
              <a:spcAft>
                <a:spcPts val="0"/>
              </a:spcAft>
              <a:buSzPts val="1200"/>
              <a:buNone/>
              <a:defRPr sz="1867">
                <a:solidFill>
                  <a:srgbClr val="F3F3F3"/>
                </a:solidFill>
              </a:defRPr>
            </a:lvl4pPr>
            <a:lvl5pPr lvl="4" algn="ctr">
              <a:lnSpc>
                <a:spcPct val="100000"/>
              </a:lnSpc>
              <a:spcBef>
                <a:spcPts val="2133"/>
              </a:spcBef>
              <a:spcAft>
                <a:spcPts val="0"/>
              </a:spcAft>
              <a:buSzPts val="1200"/>
              <a:buNone/>
              <a:defRPr sz="1867">
                <a:solidFill>
                  <a:srgbClr val="F3F3F3"/>
                </a:solidFill>
              </a:defRPr>
            </a:lvl5pPr>
            <a:lvl6pPr lvl="5" algn="ctr">
              <a:lnSpc>
                <a:spcPct val="100000"/>
              </a:lnSpc>
              <a:spcBef>
                <a:spcPts val="2133"/>
              </a:spcBef>
              <a:spcAft>
                <a:spcPts val="0"/>
              </a:spcAft>
              <a:buSzPts val="1200"/>
              <a:buNone/>
              <a:defRPr sz="1867">
                <a:solidFill>
                  <a:srgbClr val="F3F3F3"/>
                </a:solidFill>
              </a:defRPr>
            </a:lvl6pPr>
            <a:lvl7pPr lvl="6" algn="ctr">
              <a:lnSpc>
                <a:spcPct val="100000"/>
              </a:lnSpc>
              <a:spcBef>
                <a:spcPts val="2133"/>
              </a:spcBef>
              <a:spcAft>
                <a:spcPts val="0"/>
              </a:spcAft>
              <a:buSzPts val="1200"/>
              <a:buNone/>
              <a:defRPr sz="1867">
                <a:solidFill>
                  <a:srgbClr val="F3F3F3"/>
                </a:solidFill>
              </a:defRPr>
            </a:lvl7pPr>
            <a:lvl8pPr lvl="7" algn="ctr">
              <a:lnSpc>
                <a:spcPct val="100000"/>
              </a:lnSpc>
              <a:spcBef>
                <a:spcPts val="2133"/>
              </a:spcBef>
              <a:spcAft>
                <a:spcPts val="0"/>
              </a:spcAft>
              <a:buSzPts val="1200"/>
              <a:buNone/>
              <a:defRPr sz="1867">
                <a:solidFill>
                  <a:srgbClr val="F3F3F3"/>
                </a:solidFill>
              </a:defRPr>
            </a:lvl8pPr>
            <a:lvl9pPr lvl="8" algn="ctr">
              <a:lnSpc>
                <a:spcPct val="100000"/>
              </a:lnSpc>
              <a:spcBef>
                <a:spcPts val="2133"/>
              </a:spcBef>
              <a:spcAft>
                <a:spcPts val="2133"/>
              </a:spcAft>
              <a:buSzPts val="1200"/>
              <a:buNone/>
              <a:defRPr sz="1867">
                <a:solidFill>
                  <a:srgbClr val="F3F3F3"/>
                </a:solidFill>
              </a:defRPr>
            </a:lvl9pPr>
          </a:lstStyle>
          <a:p/>
        </p:txBody>
      </p:sp>
      <p:sp>
        <p:nvSpPr>
          <p:cNvPr id="81" name="Google Shape;81;p60"/>
          <p:cNvSpPr txBox="1"/>
          <p:nvPr>
            <p:ph idx="3" type="subTitle"/>
          </p:nvPr>
        </p:nvSpPr>
        <p:spPr>
          <a:xfrm>
            <a:off x="4620017" y="3506867"/>
            <a:ext cx="2950800" cy="1458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867">
                <a:solidFill>
                  <a:srgbClr val="F3F3F3"/>
                </a:solidFill>
              </a:defRPr>
            </a:lvl1pPr>
            <a:lvl2pPr lvl="1" algn="ctr">
              <a:lnSpc>
                <a:spcPct val="100000"/>
              </a:lnSpc>
              <a:spcBef>
                <a:spcPts val="2133"/>
              </a:spcBef>
              <a:spcAft>
                <a:spcPts val="0"/>
              </a:spcAft>
              <a:buSzPts val="1200"/>
              <a:buNone/>
              <a:defRPr sz="1867">
                <a:solidFill>
                  <a:srgbClr val="F3F3F3"/>
                </a:solidFill>
              </a:defRPr>
            </a:lvl2pPr>
            <a:lvl3pPr lvl="2" algn="ctr">
              <a:lnSpc>
                <a:spcPct val="100000"/>
              </a:lnSpc>
              <a:spcBef>
                <a:spcPts val="2133"/>
              </a:spcBef>
              <a:spcAft>
                <a:spcPts val="0"/>
              </a:spcAft>
              <a:buSzPts val="1200"/>
              <a:buNone/>
              <a:defRPr sz="1867">
                <a:solidFill>
                  <a:srgbClr val="F3F3F3"/>
                </a:solidFill>
              </a:defRPr>
            </a:lvl3pPr>
            <a:lvl4pPr lvl="3" algn="ctr">
              <a:lnSpc>
                <a:spcPct val="100000"/>
              </a:lnSpc>
              <a:spcBef>
                <a:spcPts val="2133"/>
              </a:spcBef>
              <a:spcAft>
                <a:spcPts val="0"/>
              </a:spcAft>
              <a:buSzPts val="1200"/>
              <a:buNone/>
              <a:defRPr sz="1867">
                <a:solidFill>
                  <a:srgbClr val="F3F3F3"/>
                </a:solidFill>
              </a:defRPr>
            </a:lvl4pPr>
            <a:lvl5pPr lvl="4" algn="ctr">
              <a:lnSpc>
                <a:spcPct val="100000"/>
              </a:lnSpc>
              <a:spcBef>
                <a:spcPts val="2133"/>
              </a:spcBef>
              <a:spcAft>
                <a:spcPts val="0"/>
              </a:spcAft>
              <a:buSzPts val="1200"/>
              <a:buNone/>
              <a:defRPr sz="1867">
                <a:solidFill>
                  <a:srgbClr val="F3F3F3"/>
                </a:solidFill>
              </a:defRPr>
            </a:lvl5pPr>
            <a:lvl6pPr lvl="5" algn="ctr">
              <a:lnSpc>
                <a:spcPct val="100000"/>
              </a:lnSpc>
              <a:spcBef>
                <a:spcPts val="2133"/>
              </a:spcBef>
              <a:spcAft>
                <a:spcPts val="0"/>
              </a:spcAft>
              <a:buSzPts val="1200"/>
              <a:buNone/>
              <a:defRPr sz="1867">
                <a:solidFill>
                  <a:srgbClr val="F3F3F3"/>
                </a:solidFill>
              </a:defRPr>
            </a:lvl6pPr>
            <a:lvl7pPr lvl="6" algn="ctr">
              <a:lnSpc>
                <a:spcPct val="100000"/>
              </a:lnSpc>
              <a:spcBef>
                <a:spcPts val="2133"/>
              </a:spcBef>
              <a:spcAft>
                <a:spcPts val="0"/>
              </a:spcAft>
              <a:buSzPts val="1200"/>
              <a:buNone/>
              <a:defRPr sz="1867">
                <a:solidFill>
                  <a:srgbClr val="F3F3F3"/>
                </a:solidFill>
              </a:defRPr>
            </a:lvl7pPr>
            <a:lvl8pPr lvl="7" algn="ctr">
              <a:lnSpc>
                <a:spcPct val="100000"/>
              </a:lnSpc>
              <a:spcBef>
                <a:spcPts val="2133"/>
              </a:spcBef>
              <a:spcAft>
                <a:spcPts val="0"/>
              </a:spcAft>
              <a:buSzPts val="1200"/>
              <a:buNone/>
              <a:defRPr sz="1867">
                <a:solidFill>
                  <a:srgbClr val="F3F3F3"/>
                </a:solidFill>
              </a:defRPr>
            </a:lvl8pPr>
            <a:lvl9pPr lvl="8" algn="ctr">
              <a:lnSpc>
                <a:spcPct val="100000"/>
              </a:lnSpc>
              <a:spcBef>
                <a:spcPts val="2133"/>
              </a:spcBef>
              <a:spcAft>
                <a:spcPts val="2133"/>
              </a:spcAft>
              <a:buSzPts val="1200"/>
              <a:buNone/>
              <a:defRPr sz="1867">
                <a:solidFill>
                  <a:srgbClr val="F3F3F3"/>
                </a:solidFill>
              </a:defRPr>
            </a:lvl9pPr>
          </a:lstStyle>
          <a:p/>
        </p:txBody>
      </p:sp>
      <p:sp>
        <p:nvSpPr>
          <p:cNvPr id="82" name="Google Shape;82;p60"/>
          <p:cNvSpPr txBox="1"/>
          <p:nvPr>
            <p:ph type="title"/>
          </p:nvPr>
        </p:nvSpPr>
        <p:spPr>
          <a:xfrm>
            <a:off x="1280151" y="4965267"/>
            <a:ext cx="2052400" cy="535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2400">
                <a:solidFill>
                  <a:srgbClr val="F3F3F3"/>
                </a:solidFill>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p:txBody>
      </p:sp>
      <p:sp>
        <p:nvSpPr>
          <p:cNvPr id="83" name="Google Shape;83;p60"/>
          <p:cNvSpPr txBox="1"/>
          <p:nvPr>
            <p:ph idx="4" type="title"/>
          </p:nvPr>
        </p:nvSpPr>
        <p:spPr>
          <a:xfrm>
            <a:off x="8838251" y="4965267"/>
            <a:ext cx="2052400" cy="535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2400">
                <a:solidFill>
                  <a:srgbClr val="F3F3F3"/>
                </a:solidFill>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p:txBody>
      </p:sp>
      <p:sp>
        <p:nvSpPr>
          <p:cNvPr id="84" name="Google Shape;84;p60"/>
          <p:cNvSpPr txBox="1"/>
          <p:nvPr>
            <p:ph idx="5" type="title"/>
          </p:nvPr>
        </p:nvSpPr>
        <p:spPr>
          <a:xfrm>
            <a:off x="5073781" y="4965267"/>
            <a:ext cx="2052400" cy="535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2400">
                <a:solidFill>
                  <a:srgbClr val="F3F3F3"/>
                </a:solidFill>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p:txBody>
      </p:sp>
      <p:sp>
        <p:nvSpPr>
          <p:cNvPr id="85" name="Google Shape;85;p60"/>
          <p:cNvSpPr txBox="1"/>
          <p:nvPr>
            <p:ph idx="6" type="title"/>
          </p:nvPr>
        </p:nvSpPr>
        <p:spPr>
          <a:xfrm>
            <a:off x="960133" y="679767"/>
            <a:ext cx="102720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4000">
                <a:solidFill>
                  <a:srgbClr val="F3F3F3"/>
                </a:solidFill>
              </a:defRPr>
            </a:lvl1pPr>
            <a:lvl2pPr lvl="1" algn="ctr">
              <a:lnSpc>
                <a:spcPct val="100000"/>
              </a:lnSpc>
              <a:spcBef>
                <a:spcPts val="0"/>
              </a:spcBef>
              <a:spcAft>
                <a:spcPts val="0"/>
              </a:spcAft>
              <a:buClr>
                <a:srgbClr val="F3F3F3"/>
              </a:buClr>
              <a:buSzPts val="3000"/>
              <a:buNone/>
              <a:defRPr sz="4000">
                <a:solidFill>
                  <a:srgbClr val="F3F3F3"/>
                </a:solidFill>
              </a:defRPr>
            </a:lvl2pPr>
            <a:lvl3pPr lvl="2" algn="ctr">
              <a:lnSpc>
                <a:spcPct val="100000"/>
              </a:lnSpc>
              <a:spcBef>
                <a:spcPts val="0"/>
              </a:spcBef>
              <a:spcAft>
                <a:spcPts val="0"/>
              </a:spcAft>
              <a:buClr>
                <a:srgbClr val="F3F3F3"/>
              </a:buClr>
              <a:buSzPts val="3000"/>
              <a:buNone/>
              <a:defRPr sz="4000">
                <a:solidFill>
                  <a:srgbClr val="F3F3F3"/>
                </a:solidFill>
              </a:defRPr>
            </a:lvl3pPr>
            <a:lvl4pPr lvl="3" algn="ctr">
              <a:lnSpc>
                <a:spcPct val="100000"/>
              </a:lnSpc>
              <a:spcBef>
                <a:spcPts val="0"/>
              </a:spcBef>
              <a:spcAft>
                <a:spcPts val="0"/>
              </a:spcAft>
              <a:buClr>
                <a:srgbClr val="F3F3F3"/>
              </a:buClr>
              <a:buSzPts val="3000"/>
              <a:buNone/>
              <a:defRPr sz="4000">
                <a:solidFill>
                  <a:srgbClr val="F3F3F3"/>
                </a:solidFill>
              </a:defRPr>
            </a:lvl4pPr>
            <a:lvl5pPr lvl="4" algn="ctr">
              <a:lnSpc>
                <a:spcPct val="100000"/>
              </a:lnSpc>
              <a:spcBef>
                <a:spcPts val="0"/>
              </a:spcBef>
              <a:spcAft>
                <a:spcPts val="0"/>
              </a:spcAft>
              <a:buClr>
                <a:srgbClr val="F3F3F3"/>
              </a:buClr>
              <a:buSzPts val="3000"/>
              <a:buNone/>
              <a:defRPr sz="4000">
                <a:solidFill>
                  <a:srgbClr val="F3F3F3"/>
                </a:solidFill>
              </a:defRPr>
            </a:lvl5pPr>
            <a:lvl6pPr lvl="5" algn="ctr">
              <a:lnSpc>
                <a:spcPct val="100000"/>
              </a:lnSpc>
              <a:spcBef>
                <a:spcPts val="0"/>
              </a:spcBef>
              <a:spcAft>
                <a:spcPts val="0"/>
              </a:spcAft>
              <a:buClr>
                <a:srgbClr val="F3F3F3"/>
              </a:buClr>
              <a:buSzPts val="3000"/>
              <a:buNone/>
              <a:defRPr sz="4000">
                <a:solidFill>
                  <a:srgbClr val="F3F3F3"/>
                </a:solidFill>
              </a:defRPr>
            </a:lvl6pPr>
            <a:lvl7pPr lvl="6" algn="ctr">
              <a:lnSpc>
                <a:spcPct val="100000"/>
              </a:lnSpc>
              <a:spcBef>
                <a:spcPts val="0"/>
              </a:spcBef>
              <a:spcAft>
                <a:spcPts val="0"/>
              </a:spcAft>
              <a:buClr>
                <a:srgbClr val="F3F3F3"/>
              </a:buClr>
              <a:buSzPts val="3000"/>
              <a:buNone/>
              <a:defRPr sz="4000">
                <a:solidFill>
                  <a:srgbClr val="F3F3F3"/>
                </a:solidFill>
              </a:defRPr>
            </a:lvl7pPr>
            <a:lvl8pPr lvl="7" algn="ctr">
              <a:lnSpc>
                <a:spcPct val="100000"/>
              </a:lnSpc>
              <a:spcBef>
                <a:spcPts val="0"/>
              </a:spcBef>
              <a:spcAft>
                <a:spcPts val="0"/>
              </a:spcAft>
              <a:buClr>
                <a:srgbClr val="F3F3F3"/>
              </a:buClr>
              <a:buSzPts val="3000"/>
              <a:buNone/>
              <a:defRPr sz="4000">
                <a:solidFill>
                  <a:srgbClr val="F3F3F3"/>
                </a:solidFill>
              </a:defRPr>
            </a:lvl8pPr>
            <a:lvl9pPr lvl="8" algn="ctr">
              <a:lnSpc>
                <a:spcPct val="100000"/>
              </a:lnSpc>
              <a:spcBef>
                <a:spcPts val="0"/>
              </a:spcBef>
              <a:spcAft>
                <a:spcPts val="0"/>
              </a:spcAft>
              <a:buClr>
                <a:srgbClr val="F3F3F3"/>
              </a:buClr>
              <a:buSzPts val="3000"/>
              <a:buNone/>
              <a:defRPr sz="4000">
                <a:solidFill>
                  <a:srgbClr val="F3F3F3"/>
                </a:solidFill>
              </a:defRPr>
            </a:lvl9pPr>
          </a:lstStyle>
          <a:p/>
        </p:txBody>
      </p:sp>
      <p:sp>
        <p:nvSpPr>
          <p:cNvPr id="86" name="Google Shape;86;p6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nd text">
  <p:cSld name="Numbers and text">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61"/>
          <p:cNvSpPr txBox="1"/>
          <p:nvPr>
            <p:ph idx="1" type="subTitle"/>
          </p:nvPr>
        </p:nvSpPr>
        <p:spPr>
          <a:xfrm>
            <a:off x="8008000" y="3093633"/>
            <a:ext cx="2674800" cy="52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2133"/>
              </a:spcBef>
              <a:spcAft>
                <a:spcPts val="0"/>
              </a:spcAft>
              <a:buSzPts val="1200"/>
              <a:buNone/>
              <a:defRPr sz="1600"/>
            </a:lvl2pPr>
            <a:lvl3pPr lvl="2" algn="l">
              <a:lnSpc>
                <a:spcPct val="100000"/>
              </a:lnSpc>
              <a:spcBef>
                <a:spcPts val="2133"/>
              </a:spcBef>
              <a:spcAft>
                <a:spcPts val="0"/>
              </a:spcAft>
              <a:buSzPts val="1200"/>
              <a:buNone/>
              <a:defRPr sz="1600"/>
            </a:lvl3pPr>
            <a:lvl4pPr lvl="3" algn="l">
              <a:lnSpc>
                <a:spcPct val="100000"/>
              </a:lnSpc>
              <a:spcBef>
                <a:spcPts val="2133"/>
              </a:spcBef>
              <a:spcAft>
                <a:spcPts val="0"/>
              </a:spcAft>
              <a:buSzPts val="1200"/>
              <a:buNone/>
              <a:defRPr sz="1600"/>
            </a:lvl4pPr>
            <a:lvl5pPr lvl="4" algn="l">
              <a:lnSpc>
                <a:spcPct val="100000"/>
              </a:lnSpc>
              <a:spcBef>
                <a:spcPts val="2133"/>
              </a:spcBef>
              <a:spcAft>
                <a:spcPts val="0"/>
              </a:spcAft>
              <a:buSzPts val="1200"/>
              <a:buNone/>
              <a:defRPr sz="1600"/>
            </a:lvl5pPr>
            <a:lvl6pPr lvl="5" algn="l">
              <a:lnSpc>
                <a:spcPct val="100000"/>
              </a:lnSpc>
              <a:spcBef>
                <a:spcPts val="2133"/>
              </a:spcBef>
              <a:spcAft>
                <a:spcPts val="0"/>
              </a:spcAft>
              <a:buSzPts val="1200"/>
              <a:buNone/>
              <a:defRPr sz="1600"/>
            </a:lvl6pPr>
            <a:lvl7pPr lvl="6" algn="l">
              <a:lnSpc>
                <a:spcPct val="100000"/>
              </a:lnSpc>
              <a:spcBef>
                <a:spcPts val="2133"/>
              </a:spcBef>
              <a:spcAft>
                <a:spcPts val="0"/>
              </a:spcAft>
              <a:buSzPts val="1200"/>
              <a:buNone/>
              <a:defRPr sz="1600"/>
            </a:lvl7pPr>
            <a:lvl8pPr lvl="7" algn="l">
              <a:lnSpc>
                <a:spcPct val="100000"/>
              </a:lnSpc>
              <a:spcBef>
                <a:spcPts val="2133"/>
              </a:spcBef>
              <a:spcAft>
                <a:spcPts val="0"/>
              </a:spcAft>
              <a:buSzPts val="1200"/>
              <a:buNone/>
              <a:defRPr sz="1600"/>
            </a:lvl8pPr>
            <a:lvl9pPr lvl="8" algn="l">
              <a:lnSpc>
                <a:spcPct val="100000"/>
              </a:lnSpc>
              <a:spcBef>
                <a:spcPts val="2133"/>
              </a:spcBef>
              <a:spcAft>
                <a:spcPts val="2133"/>
              </a:spcAft>
              <a:buSzPts val="1200"/>
              <a:buNone/>
              <a:defRPr sz="1600"/>
            </a:lvl9pPr>
          </a:lstStyle>
          <a:p/>
        </p:txBody>
      </p:sp>
      <p:sp>
        <p:nvSpPr>
          <p:cNvPr id="89" name="Google Shape;89;p61"/>
          <p:cNvSpPr txBox="1"/>
          <p:nvPr>
            <p:ph idx="2" type="subTitle"/>
          </p:nvPr>
        </p:nvSpPr>
        <p:spPr>
          <a:xfrm>
            <a:off x="8008000" y="4638155"/>
            <a:ext cx="2674800" cy="528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l">
              <a:lnSpc>
                <a:spcPct val="100000"/>
              </a:lnSpc>
              <a:spcBef>
                <a:spcPts val="2133"/>
              </a:spcBef>
              <a:spcAft>
                <a:spcPts val="0"/>
              </a:spcAft>
              <a:buSzPts val="1200"/>
              <a:buNone/>
              <a:defRPr sz="1600"/>
            </a:lvl2pPr>
            <a:lvl3pPr lvl="2" algn="l">
              <a:lnSpc>
                <a:spcPct val="100000"/>
              </a:lnSpc>
              <a:spcBef>
                <a:spcPts val="2133"/>
              </a:spcBef>
              <a:spcAft>
                <a:spcPts val="0"/>
              </a:spcAft>
              <a:buSzPts val="1200"/>
              <a:buNone/>
              <a:defRPr sz="1600"/>
            </a:lvl3pPr>
            <a:lvl4pPr lvl="3" algn="l">
              <a:lnSpc>
                <a:spcPct val="100000"/>
              </a:lnSpc>
              <a:spcBef>
                <a:spcPts val="2133"/>
              </a:spcBef>
              <a:spcAft>
                <a:spcPts val="0"/>
              </a:spcAft>
              <a:buSzPts val="1200"/>
              <a:buNone/>
              <a:defRPr sz="1600"/>
            </a:lvl4pPr>
            <a:lvl5pPr lvl="4" algn="l">
              <a:lnSpc>
                <a:spcPct val="100000"/>
              </a:lnSpc>
              <a:spcBef>
                <a:spcPts val="2133"/>
              </a:spcBef>
              <a:spcAft>
                <a:spcPts val="0"/>
              </a:spcAft>
              <a:buSzPts val="1200"/>
              <a:buNone/>
              <a:defRPr sz="1600"/>
            </a:lvl5pPr>
            <a:lvl6pPr lvl="5" algn="l">
              <a:lnSpc>
                <a:spcPct val="100000"/>
              </a:lnSpc>
              <a:spcBef>
                <a:spcPts val="2133"/>
              </a:spcBef>
              <a:spcAft>
                <a:spcPts val="0"/>
              </a:spcAft>
              <a:buSzPts val="1200"/>
              <a:buNone/>
              <a:defRPr sz="1600"/>
            </a:lvl6pPr>
            <a:lvl7pPr lvl="6" algn="l">
              <a:lnSpc>
                <a:spcPct val="100000"/>
              </a:lnSpc>
              <a:spcBef>
                <a:spcPts val="2133"/>
              </a:spcBef>
              <a:spcAft>
                <a:spcPts val="0"/>
              </a:spcAft>
              <a:buSzPts val="1200"/>
              <a:buNone/>
              <a:defRPr sz="1600"/>
            </a:lvl7pPr>
            <a:lvl8pPr lvl="7" algn="l">
              <a:lnSpc>
                <a:spcPct val="100000"/>
              </a:lnSpc>
              <a:spcBef>
                <a:spcPts val="2133"/>
              </a:spcBef>
              <a:spcAft>
                <a:spcPts val="0"/>
              </a:spcAft>
              <a:buSzPts val="1200"/>
              <a:buNone/>
              <a:defRPr sz="1600"/>
            </a:lvl8pPr>
            <a:lvl9pPr lvl="8" algn="l">
              <a:lnSpc>
                <a:spcPct val="100000"/>
              </a:lnSpc>
              <a:spcBef>
                <a:spcPts val="2133"/>
              </a:spcBef>
              <a:spcAft>
                <a:spcPts val="2133"/>
              </a:spcAft>
              <a:buSzPts val="1200"/>
              <a:buNone/>
              <a:defRPr sz="1600"/>
            </a:lvl9pPr>
          </a:lstStyle>
          <a:p/>
        </p:txBody>
      </p:sp>
      <p:sp>
        <p:nvSpPr>
          <p:cNvPr id="90" name="Google Shape;90;p61"/>
          <p:cNvSpPr txBox="1"/>
          <p:nvPr>
            <p:ph type="title"/>
          </p:nvPr>
        </p:nvSpPr>
        <p:spPr>
          <a:xfrm>
            <a:off x="8008000" y="2605367"/>
            <a:ext cx="1647200" cy="63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2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91" name="Google Shape;91;p61"/>
          <p:cNvSpPr txBox="1"/>
          <p:nvPr>
            <p:ph idx="3" type="title"/>
          </p:nvPr>
        </p:nvSpPr>
        <p:spPr>
          <a:xfrm>
            <a:off x="8008000" y="4133965"/>
            <a:ext cx="1647200" cy="63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2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92" name="Google Shape;92;p61"/>
          <p:cNvSpPr txBox="1"/>
          <p:nvPr>
            <p:ph idx="4" type="title"/>
          </p:nvPr>
        </p:nvSpPr>
        <p:spPr>
          <a:xfrm>
            <a:off x="960133" y="679767"/>
            <a:ext cx="102720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4000">
                <a:solidFill>
                  <a:srgbClr val="F3F3F3"/>
                </a:solidFill>
              </a:defRPr>
            </a:lvl1pPr>
            <a:lvl2pPr lvl="1" algn="ctr">
              <a:lnSpc>
                <a:spcPct val="100000"/>
              </a:lnSpc>
              <a:spcBef>
                <a:spcPts val="0"/>
              </a:spcBef>
              <a:spcAft>
                <a:spcPts val="0"/>
              </a:spcAft>
              <a:buClr>
                <a:srgbClr val="F3F3F3"/>
              </a:buClr>
              <a:buSzPts val="3000"/>
              <a:buNone/>
              <a:defRPr sz="4000">
                <a:solidFill>
                  <a:srgbClr val="F3F3F3"/>
                </a:solidFill>
              </a:defRPr>
            </a:lvl2pPr>
            <a:lvl3pPr lvl="2" algn="ctr">
              <a:lnSpc>
                <a:spcPct val="100000"/>
              </a:lnSpc>
              <a:spcBef>
                <a:spcPts val="0"/>
              </a:spcBef>
              <a:spcAft>
                <a:spcPts val="0"/>
              </a:spcAft>
              <a:buClr>
                <a:srgbClr val="F3F3F3"/>
              </a:buClr>
              <a:buSzPts val="3000"/>
              <a:buNone/>
              <a:defRPr sz="4000">
                <a:solidFill>
                  <a:srgbClr val="F3F3F3"/>
                </a:solidFill>
              </a:defRPr>
            </a:lvl3pPr>
            <a:lvl4pPr lvl="3" algn="ctr">
              <a:lnSpc>
                <a:spcPct val="100000"/>
              </a:lnSpc>
              <a:spcBef>
                <a:spcPts val="0"/>
              </a:spcBef>
              <a:spcAft>
                <a:spcPts val="0"/>
              </a:spcAft>
              <a:buClr>
                <a:srgbClr val="F3F3F3"/>
              </a:buClr>
              <a:buSzPts val="3000"/>
              <a:buNone/>
              <a:defRPr sz="4000">
                <a:solidFill>
                  <a:srgbClr val="F3F3F3"/>
                </a:solidFill>
              </a:defRPr>
            </a:lvl4pPr>
            <a:lvl5pPr lvl="4" algn="ctr">
              <a:lnSpc>
                <a:spcPct val="100000"/>
              </a:lnSpc>
              <a:spcBef>
                <a:spcPts val="0"/>
              </a:spcBef>
              <a:spcAft>
                <a:spcPts val="0"/>
              </a:spcAft>
              <a:buClr>
                <a:srgbClr val="F3F3F3"/>
              </a:buClr>
              <a:buSzPts val="3000"/>
              <a:buNone/>
              <a:defRPr sz="4000">
                <a:solidFill>
                  <a:srgbClr val="F3F3F3"/>
                </a:solidFill>
              </a:defRPr>
            </a:lvl5pPr>
            <a:lvl6pPr lvl="5" algn="ctr">
              <a:lnSpc>
                <a:spcPct val="100000"/>
              </a:lnSpc>
              <a:spcBef>
                <a:spcPts val="0"/>
              </a:spcBef>
              <a:spcAft>
                <a:spcPts val="0"/>
              </a:spcAft>
              <a:buClr>
                <a:srgbClr val="F3F3F3"/>
              </a:buClr>
              <a:buSzPts val="3000"/>
              <a:buNone/>
              <a:defRPr sz="4000">
                <a:solidFill>
                  <a:srgbClr val="F3F3F3"/>
                </a:solidFill>
              </a:defRPr>
            </a:lvl6pPr>
            <a:lvl7pPr lvl="6" algn="ctr">
              <a:lnSpc>
                <a:spcPct val="100000"/>
              </a:lnSpc>
              <a:spcBef>
                <a:spcPts val="0"/>
              </a:spcBef>
              <a:spcAft>
                <a:spcPts val="0"/>
              </a:spcAft>
              <a:buClr>
                <a:srgbClr val="F3F3F3"/>
              </a:buClr>
              <a:buSzPts val="3000"/>
              <a:buNone/>
              <a:defRPr sz="4000">
                <a:solidFill>
                  <a:srgbClr val="F3F3F3"/>
                </a:solidFill>
              </a:defRPr>
            </a:lvl7pPr>
            <a:lvl8pPr lvl="7" algn="ctr">
              <a:lnSpc>
                <a:spcPct val="100000"/>
              </a:lnSpc>
              <a:spcBef>
                <a:spcPts val="0"/>
              </a:spcBef>
              <a:spcAft>
                <a:spcPts val="0"/>
              </a:spcAft>
              <a:buClr>
                <a:srgbClr val="F3F3F3"/>
              </a:buClr>
              <a:buSzPts val="3000"/>
              <a:buNone/>
              <a:defRPr sz="4000">
                <a:solidFill>
                  <a:srgbClr val="F3F3F3"/>
                </a:solidFill>
              </a:defRPr>
            </a:lvl8pPr>
            <a:lvl9pPr lvl="8" algn="ctr">
              <a:lnSpc>
                <a:spcPct val="100000"/>
              </a:lnSpc>
              <a:spcBef>
                <a:spcPts val="0"/>
              </a:spcBef>
              <a:spcAft>
                <a:spcPts val="0"/>
              </a:spcAft>
              <a:buClr>
                <a:srgbClr val="F3F3F3"/>
              </a:buClr>
              <a:buSzPts val="3000"/>
              <a:buNone/>
              <a:defRPr sz="4000">
                <a:solidFill>
                  <a:srgbClr val="F3F3F3"/>
                </a:solidFill>
              </a:defRPr>
            </a:lvl9pPr>
          </a:lstStyle>
          <a:p/>
        </p:txBody>
      </p:sp>
      <p:sp>
        <p:nvSpPr>
          <p:cNvPr id="93" name="Google Shape;93;p6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Title and six columns">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62"/>
          <p:cNvSpPr txBox="1"/>
          <p:nvPr>
            <p:ph type="title"/>
          </p:nvPr>
        </p:nvSpPr>
        <p:spPr>
          <a:xfrm>
            <a:off x="1221633" y="3258413"/>
            <a:ext cx="2455200" cy="535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867">
                <a:solidFill>
                  <a:srgbClr val="F3F3F3"/>
                </a:solidFill>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p:txBody>
      </p:sp>
      <p:sp>
        <p:nvSpPr>
          <p:cNvPr id="96" name="Google Shape;96;p62"/>
          <p:cNvSpPr txBox="1"/>
          <p:nvPr>
            <p:ph idx="1" type="subTitle"/>
          </p:nvPr>
        </p:nvSpPr>
        <p:spPr>
          <a:xfrm>
            <a:off x="1048367" y="2545933"/>
            <a:ext cx="2801600" cy="7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867">
                <a:solidFill>
                  <a:srgbClr val="F3F3F3"/>
                </a:solidFill>
              </a:defRPr>
            </a:lvl1pPr>
            <a:lvl2pPr lvl="1" algn="ctr">
              <a:lnSpc>
                <a:spcPct val="100000"/>
              </a:lnSpc>
              <a:spcBef>
                <a:spcPts val="2133"/>
              </a:spcBef>
              <a:spcAft>
                <a:spcPts val="0"/>
              </a:spcAft>
              <a:buSzPts val="1200"/>
              <a:buNone/>
              <a:defRPr sz="1867">
                <a:solidFill>
                  <a:srgbClr val="F3F3F3"/>
                </a:solidFill>
              </a:defRPr>
            </a:lvl2pPr>
            <a:lvl3pPr lvl="2" algn="ctr">
              <a:lnSpc>
                <a:spcPct val="100000"/>
              </a:lnSpc>
              <a:spcBef>
                <a:spcPts val="2133"/>
              </a:spcBef>
              <a:spcAft>
                <a:spcPts val="0"/>
              </a:spcAft>
              <a:buSzPts val="1200"/>
              <a:buNone/>
              <a:defRPr sz="1867">
                <a:solidFill>
                  <a:srgbClr val="F3F3F3"/>
                </a:solidFill>
              </a:defRPr>
            </a:lvl3pPr>
            <a:lvl4pPr lvl="3" algn="ctr">
              <a:lnSpc>
                <a:spcPct val="100000"/>
              </a:lnSpc>
              <a:spcBef>
                <a:spcPts val="2133"/>
              </a:spcBef>
              <a:spcAft>
                <a:spcPts val="0"/>
              </a:spcAft>
              <a:buSzPts val="1200"/>
              <a:buNone/>
              <a:defRPr sz="1867">
                <a:solidFill>
                  <a:srgbClr val="F3F3F3"/>
                </a:solidFill>
              </a:defRPr>
            </a:lvl4pPr>
            <a:lvl5pPr lvl="4" algn="ctr">
              <a:lnSpc>
                <a:spcPct val="100000"/>
              </a:lnSpc>
              <a:spcBef>
                <a:spcPts val="2133"/>
              </a:spcBef>
              <a:spcAft>
                <a:spcPts val="0"/>
              </a:spcAft>
              <a:buSzPts val="1200"/>
              <a:buNone/>
              <a:defRPr sz="1867">
                <a:solidFill>
                  <a:srgbClr val="F3F3F3"/>
                </a:solidFill>
              </a:defRPr>
            </a:lvl5pPr>
            <a:lvl6pPr lvl="5" algn="ctr">
              <a:lnSpc>
                <a:spcPct val="100000"/>
              </a:lnSpc>
              <a:spcBef>
                <a:spcPts val="2133"/>
              </a:spcBef>
              <a:spcAft>
                <a:spcPts val="0"/>
              </a:spcAft>
              <a:buSzPts val="1200"/>
              <a:buNone/>
              <a:defRPr sz="1867">
                <a:solidFill>
                  <a:srgbClr val="F3F3F3"/>
                </a:solidFill>
              </a:defRPr>
            </a:lvl6pPr>
            <a:lvl7pPr lvl="6" algn="ctr">
              <a:lnSpc>
                <a:spcPct val="100000"/>
              </a:lnSpc>
              <a:spcBef>
                <a:spcPts val="2133"/>
              </a:spcBef>
              <a:spcAft>
                <a:spcPts val="0"/>
              </a:spcAft>
              <a:buSzPts val="1200"/>
              <a:buNone/>
              <a:defRPr sz="1867">
                <a:solidFill>
                  <a:srgbClr val="F3F3F3"/>
                </a:solidFill>
              </a:defRPr>
            </a:lvl7pPr>
            <a:lvl8pPr lvl="7" algn="ctr">
              <a:lnSpc>
                <a:spcPct val="100000"/>
              </a:lnSpc>
              <a:spcBef>
                <a:spcPts val="2133"/>
              </a:spcBef>
              <a:spcAft>
                <a:spcPts val="0"/>
              </a:spcAft>
              <a:buSzPts val="1200"/>
              <a:buNone/>
              <a:defRPr sz="1867">
                <a:solidFill>
                  <a:srgbClr val="F3F3F3"/>
                </a:solidFill>
              </a:defRPr>
            </a:lvl8pPr>
            <a:lvl9pPr lvl="8" algn="ctr">
              <a:lnSpc>
                <a:spcPct val="100000"/>
              </a:lnSpc>
              <a:spcBef>
                <a:spcPts val="2133"/>
              </a:spcBef>
              <a:spcAft>
                <a:spcPts val="2133"/>
              </a:spcAft>
              <a:buSzPts val="1200"/>
              <a:buNone/>
              <a:defRPr sz="1867">
                <a:solidFill>
                  <a:srgbClr val="F3F3F3"/>
                </a:solidFill>
              </a:defRPr>
            </a:lvl9pPr>
          </a:lstStyle>
          <a:p/>
        </p:txBody>
      </p:sp>
      <p:sp>
        <p:nvSpPr>
          <p:cNvPr id="97" name="Google Shape;97;p62"/>
          <p:cNvSpPr txBox="1"/>
          <p:nvPr>
            <p:ph idx="2" type="title"/>
          </p:nvPr>
        </p:nvSpPr>
        <p:spPr>
          <a:xfrm>
            <a:off x="8397832" y="3258413"/>
            <a:ext cx="2455200" cy="535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867">
                <a:solidFill>
                  <a:srgbClr val="F3F3F3"/>
                </a:solidFill>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p:txBody>
      </p:sp>
      <p:sp>
        <p:nvSpPr>
          <p:cNvPr id="98" name="Google Shape;98;p62"/>
          <p:cNvSpPr txBox="1"/>
          <p:nvPr>
            <p:ph idx="3" type="subTitle"/>
          </p:nvPr>
        </p:nvSpPr>
        <p:spPr>
          <a:xfrm>
            <a:off x="8107233" y="2545933"/>
            <a:ext cx="3036400" cy="7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867">
                <a:solidFill>
                  <a:srgbClr val="F3F3F3"/>
                </a:solidFill>
              </a:defRPr>
            </a:lvl1pPr>
            <a:lvl2pPr lvl="1" algn="ctr">
              <a:lnSpc>
                <a:spcPct val="100000"/>
              </a:lnSpc>
              <a:spcBef>
                <a:spcPts val="2133"/>
              </a:spcBef>
              <a:spcAft>
                <a:spcPts val="0"/>
              </a:spcAft>
              <a:buSzPts val="1200"/>
              <a:buNone/>
              <a:defRPr sz="1867">
                <a:solidFill>
                  <a:srgbClr val="F3F3F3"/>
                </a:solidFill>
              </a:defRPr>
            </a:lvl2pPr>
            <a:lvl3pPr lvl="2" algn="ctr">
              <a:lnSpc>
                <a:spcPct val="100000"/>
              </a:lnSpc>
              <a:spcBef>
                <a:spcPts val="2133"/>
              </a:spcBef>
              <a:spcAft>
                <a:spcPts val="0"/>
              </a:spcAft>
              <a:buSzPts val="1200"/>
              <a:buNone/>
              <a:defRPr sz="1867">
                <a:solidFill>
                  <a:srgbClr val="F3F3F3"/>
                </a:solidFill>
              </a:defRPr>
            </a:lvl3pPr>
            <a:lvl4pPr lvl="3" algn="ctr">
              <a:lnSpc>
                <a:spcPct val="100000"/>
              </a:lnSpc>
              <a:spcBef>
                <a:spcPts val="2133"/>
              </a:spcBef>
              <a:spcAft>
                <a:spcPts val="0"/>
              </a:spcAft>
              <a:buSzPts val="1200"/>
              <a:buNone/>
              <a:defRPr sz="1867">
                <a:solidFill>
                  <a:srgbClr val="F3F3F3"/>
                </a:solidFill>
              </a:defRPr>
            </a:lvl4pPr>
            <a:lvl5pPr lvl="4" algn="ctr">
              <a:lnSpc>
                <a:spcPct val="100000"/>
              </a:lnSpc>
              <a:spcBef>
                <a:spcPts val="2133"/>
              </a:spcBef>
              <a:spcAft>
                <a:spcPts val="0"/>
              </a:spcAft>
              <a:buSzPts val="1200"/>
              <a:buNone/>
              <a:defRPr sz="1867">
                <a:solidFill>
                  <a:srgbClr val="F3F3F3"/>
                </a:solidFill>
              </a:defRPr>
            </a:lvl5pPr>
            <a:lvl6pPr lvl="5" algn="ctr">
              <a:lnSpc>
                <a:spcPct val="100000"/>
              </a:lnSpc>
              <a:spcBef>
                <a:spcPts val="2133"/>
              </a:spcBef>
              <a:spcAft>
                <a:spcPts val="0"/>
              </a:spcAft>
              <a:buSzPts val="1200"/>
              <a:buNone/>
              <a:defRPr sz="1867">
                <a:solidFill>
                  <a:srgbClr val="F3F3F3"/>
                </a:solidFill>
              </a:defRPr>
            </a:lvl6pPr>
            <a:lvl7pPr lvl="6" algn="ctr">
              <a:lnSpc>
                <a:spcPct val="100000"/>
              </a:lnSpc>
              <a:spcBef>
                <a:spcPts val="2133"/>
              </a:spcBef>
              <a:spcAft>
                <a:spcPts val="0"/>
              </a:spcAft>
              <a:buSzPts val="1200"/>
              <a:buNone/>
              <a:defRPr sz="1867">
                <a:solidFill>
                  <a:srgbClr val="F3F3F3"/>
                </a:solidFill>
              </a:defRPr>
            </a:lvl7pPr>
            <a:lvl8pPr lvl="7" algn="ctr">
              <a:lnSpc>
                <a:spcPct val="100000"/>
              </a:lnSpc>
              <a:spcBef>
                <a:spcPts val="2133"/>
              </a:spcBef>
              <a:spcAft>
                <a:spcPts val="0"/>
              </a:spcAft>
              <a:buSzPts val="1200"/>
              <a:buNone/>
              <a:defRPr sz="1867">
                <a:solidFill>
                  <a:srgbClr val="F3F3F3"/>
                </a:solidFill>
              </a:defRPr>
            </a:lvl8pPr>
            <a:lvl9pPr lvl="8" algn="ctr">
              <a:lnSpc>
                <a:spcPct val="100000"/>
              </a:lnSpc>
              <a:spcBef>
                <a:spcPts val="2133"/>
              </a:spcBef>
              <a:spcAft>
                <a:spcPts val="2133"/>
              </a:spcAft>
              <a:buSzPts val="1200"/>
              <a:buNone/>
              <a:defRPr sz="1867">
                <a:solidFill>
                  <a:srgbClr val="F3F3F3"/>
                </a:solidFill>
              </a:defRPr>
            </a:lvl9pPr>
          </a:lstStyle>
          <a:p/>
        </p:txBody>
      </p:sp>
      <p:sp>
        <p:nvSpPr>
          <p:cNvPr id="99" name="Google Shape;99;p62"/>
          <p:cNvSpPr txBox="1"/>
          <p:nvPr>
            <p:ph idx="4" type="title"/>
          </p:nvPr>
        </p:nvSpPr>
        <p:spPr>
          <a:xfrm>
            <a:off x="4809732" y="5163680"/>
            <a:ext cx="2455200" cy="535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867">
                <a:solidFill>
                  <a:srgbClr val="F3F3F3"/>
                </a:solidFill>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p:txBody>
      </p:sp>
      <p:sp>
        <p:nvSpPr>
          <p:cNvPr id="100" name="Google Shape;100;p62"/>
          <p:cNvSpPr txBox="1"/>
          <p:nvPr>
            <p:ph idx="5" type="subTitle"/>
          </p:nvPr>
        </p:nvSpPr>
        <p:spPr>
          <a:xfrm>
            <a:off x="4519133" y="4443000"/>
            <a:ext cx="3036400" cy="7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867">
                <a:solidFill>
                  <a:srgbClr val="F3F3F3"/>
                </a:solidFill>
              </a:defRPr>
            </a:lvl1pPr>
            <a:lvl2pPr lvl="1" algn="ctr">
              <a:lnSpc>
                <a:spcPct val="100000"/>
              </a:lnSpc>
              <a:spcBef>
                <a:spcPts val="2133"/>
              </a:spcBef>
              <a:spcAft>
                <a:spcPts val="0"/>
              </a:spcAft>
              <a:buSzPts val="1200"/>
              <a:buNone/>
              <a:defRPr sz="1867">
                <a:solidFill>
                  <a:srgbClr val="F3F3F3"/>
                </a:solidFill>
              </a:defRPr>
            </a:lvl2pPr>
            <a:lvl3pPr lvl="2" algn="ctr">
              <a:lnSpc>
                <a:spcPct val="100000"/>
              </a:lnSpc>
              <a:spcBef>
                <a:spcPts val="2133"/>
              </a:spcBef>
              <a:spcAft>
                <a:spcPts val="0"/>
              </a:spcAft>
              <a:buSzPts val="1200"/>
              <a:buNone/>
              <a:defRPr sz="1867">
                <a:solidFill>
                  <a:srgbClr val="F3F3F3"/>
                </a:solidFill>
              </a:defRPr>
            </a:lvl3pPr>
            <a:lvl4pPr lvl="3" algn="ctr">
              <a:lnSpc>
                <a:spcPct val="100000"/>
              </a:lnSpc>
              <a:spcBef>
                <a:spcPts val="2133"/>
              </a:spcBef>
              <a:spcAft>
                <a:spcPts val="0"/>
              </a:spcAft>
              <a:buSzPts val="1200"/>
              <a:buNone/>
              <a:defRPr sz="1867">
                <a:solidFill>
                  <a:srgbClr val="F3F3F3"/>
                </a:solidFill>
              </a:defRPr>
            </a:lvl4pPr>
            <a:lvl5pPr lvl="4" algn="ctr">
              <a:lnSpc>
                <a:spcPct val="100000"/>
              </a:lnSpc>
              <a:spcBef>
                <a:spcPts val="2133"/>
              </a:spcBef>
              <a:spcAft>
                <a:spcPts val="0"/>
              </a:spcAft>
              <a:buSzPts val="1200"/>
              <a:buNone/>
              <a:defRPr sz="1867">
                <a:solidFill>
                  <a:srgbClr val="F3F3F3"/>
                </a:solidFill>
              </a:defRPr>
            </a:lvl5pPr>
            <a:lvl6pPr lvl="5" algn="ctr">
              <a:lnSpc>
                <a:spcPct val="100000"/>
              </a:lnSpc>
              <a:spcBef>
                <a:spcPts val="2133"/>
              </a:spcBef>
              <a:spcAft>
                <a:spcPts val="0"/>
              </a:spcAft>
              <a:buSzPts val="1200"/>
              <a:buNone/>
              <a:defRPr sz="1867">
                <a:solidFill>
                  <a:srgbClr val="F3F3F3"/>
                </a:solidFill>
              </a:defRPr>
            </a:lvl6pPr>
            <a:lvl7pPr lvl="6" algn="ctr">
              <a:lnSpc>
                <a:spcPct val="100000"/>
              </a:lnSpc>
              <a:spcBef>
                <a:spcPts val="2133"/>
              </a:spcBef>
              <a:spcAft>
                <a:spcPts val="0"/>
              </a:spcAft>
              <a:buSzPts val="1200"/>
              <a:buNone/>
              <a:defRPr sz="1867">
                <a:solidFill>
                  <a:srgbClr val="F3F3F3"/>
                </a:solidFill>
              </a:defRPr>
            </a:lvl7pPr>
            <a:lvl8pPr lvl="7" algn="ctr">
              <a:lnSpc>
                <a:spcPct val="100000"/>
              </a:lnSpc>
              <a:spcBef>
                <a:spcPts val="2133"/>
              </a:spcBef>
              <a:spcAft>
                <a:spcPts val="0"/>
              </a:spcAft>
              <a:buSzPts val="1200"/>
              <a:buNone/>
              <a:defRPr sz="1867">
                <a:solidFill>
                  <a:srgbClr val="F3F3F3"/>
                </a:solidFill>
              </a:defRPr>
            </a:lvl8pPr>
            <a:lvl9pPr lvl="8" algn="ctr">
              <a:lnSpc>
                <a:spcPct val="100000"/>
              </a:lnSpc>
              <a:spcBef>
                <a:spcPts val="2133"/>
              </a:spcBef>
              <a:spcAft>
                <a:spcPts val="2133"/>
              </a:spcAft>
              <a:buSzPts val="1200"/>
              <a:buNone/>
              <a:defRPr sz="1867">
                <a:solidFill>
                  <a:srgbClr val="F3F3F3"/>
                </a:solidFill>
              </a:defRPr>
            </a:lvl9pPr>
          </a:lstStyle>
          <a:p/>
        </p:txBody>
      </p:sp>
      <p:sp>
        <p:nvSpPr>
          <p:cNvPr id="101" name="Google Shape;101;p62"/>
          <p:cNvSpPr txBox="1"/>
          <p:nvPr>
            <p:ph idx="6" type="title"/>
          </p:nvPr>
        </p:nvSpPr>
        <p:spPr>
          <a:xfrm>
            <a:off x="4809732" y="3258413"/>
            <a:ext cx="2455200" cy="535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867">
                <a:solidFill>
                  <a:srgbClr val="F3F3F3"/>
                </a:solidFill>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p:txBody>
      </p:sp>
      <p:sp>
        <p:nvSpPr>
          <p:cNvPr id="102" name="Google Shape;102;p62"/>
          <p:cNvSpPr txBox="1"/>
          <p:nvPr>
            <p:ph idx="7" type="subTitle"/>
          </p:nvPr>
        </p:nvSpPr>
        <p:spPr>
          <a:xfrm>
            <a:off x="4519133" y="2545933"/>
            <a:ext cx="3036400" cy="7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867">
                <a:solidFill>
                  <a:srgbClr val="F3F3F3"/>
                </a:solidFill>
              </a:defRPr>
            </a:lvl1pPr>
            <a:lvl2pPr lvl="1" algn="ctr">
              <a:lnSpc>
                <a:spcPct val="100000"/>
              </a:lnSpc>
              <a:spcBef>
                <a:spcPts val="2133"/>
              </a:spcBef>
              <a:spcAft>
                <a:spcPts val="0"/>
              </a:spcAft>
              <a:buSzPts val="1200"/>
              <a:buNone/>
              <a:defRPr sz="1867">
                <a:solidFill>
                  <a:srgbClr val="F3F3F3"/>
                </a:solidFill>
              </a:defRPr>
            </a:lvl2pPr>
            <a:lvl3pPr lvl="2" algn="ctr">
              <a:lnSpc>
                <a:spcPct val="100000"/>
              </a:lnSpc>
              <a:spcBef>
                <a:spcPts val="2133"/>
              </a:spcBef>
              <a:spcAft>
                <a:spcPts val="0"/>
              </a:spcAft>
              <a:buSzPts val="1200"/>
              <a:buNone/>
              <a:defRPr sz="1867">
                <a:solidFill>
                  <a:srgbClr val="F3F3F3"/>
                </a:solidFill>
              </a:defRPr>
            </a:lvl3pPr>
            <a:lvl4pPr lvl="3" algn="ctr">
              <a:lnSpc>
                <a:spcPct val="100000"/>
              </a:lnSpc>
              <a:spcBef>
                <a:spcPts val="2133"/>
              </a:spcBef>
              <a:spcAft>
                <a:spcPts val="0"/>
              </a:spcAft>
              <a:buSzPts val="1200"/>
              <a:buNone/>
              <a:defRPr sz="1867">
                <a:solidFill>
                  <a:srgbClr val="F3F3F3"/>
                </a:solidFill>
              </a:defRPr>
            </a:lvl4pPr>
            <a:lvl5pPr lvl="4" algn="ctr">
              <a:lnSpc>
                <a:spcPct val="100000"/>
              </a:lnSpc>
              <a:spcBef>
                <a:spcPts val="2133"/>
              </a:spcBef>
              <a:spcAft>
                <a:spcPts val="0"/>
              </a:spcAft>
              <a:buSzPts val="1200"/>
              <a:buNone/>
              <a:defRPr sz="1867">
                <a:solidFill>
                  <a:srgbClr val="F3F3F3"/>
                </a:solidFill>
              </a:defRPr>
            </a:lvl5pPr>
            <a:lvl6pPr lvl="5" algn="ctr">
              <a:lnSpc>
                <a:spcPct val="100000"/>
              </a:lnSpc>
              <a:spcBef>
                <a:spcPts val="2133"/>
              </a:spcBef>
              <a:spcAft>
                <a:spcPts val="0"/>
              </a:spcAft>
              <a:buSzPts val="1200"/>
              <a:buNone/>
              <a:defRPr sz="1867">
                <a:solidFill>
                  <a:srgbClr val="F3F3F3"/>
                </a:solidFill>
              </a:defRPr>
            </a:lvl6pPr>
            <a:lvl7pPr lvl="6" algn="ctr">
              <a:lnSpc>
                <a:spcPct val="100000"/>
              </a:lnSpc>
              <a:spcBef>
                <a:spcPts val="2133"/>
              </a:spcBef>
              <a:spcAft>
                <a:spcPts val="0"/>
              </a:spcAft>
              <a:buSzPts val="1200"/>
              <a:buNone/>
              <a:defRPr sz="1867">
                <a:solidFill>
                  <a:srgbClr val="F3F3F3"/>
                </a:solidFill>
              </a:defRPr>
            </a:lvl7pPr>
            <a:lvl8pPr lvl="7" algn="ctr">
              <a:lnSpc>
                <a:spcPct val="100000"/>
              </a:lnSpc>
              <a:spcBef>
                <a:spcPts val="2133"/>
              </a:spcBef>
              <a:spcAft>
                <a:spcPts val="0"/>
              </a:spcAft>
              <a:buSzPts val="1200"/>
              <a:buNone/>
              <a:defRPr sz="1867">
                <a:solidFill>
                  <a:srgbClr val="F3F3F3"/>
                </a:solidFill>
              </a:defRPr>
            </a:lvl8pPr>
            <a:lvl9pPr lvl="8" algn="ctr">
              <a:lnSpc>
                <a:spcPct val="100000"/>
              </a:lnSpc>
              <a:spcBef>
                <a:spcPts val="2133"/>
              </a:spcBef>
              <a:spcAft>
                <a:spcPts val="2133"/>
              </a:spcAft>
              <a:buSzPts val="1200"/>
              <a:buNone/>
              <a:defRPr sz="1867">
                <a:solidFill>
                  <a:srgbClr val="F3F3F3"/>
                </a:solidFill>
              </a:defRPr>
            </a:lvl9pPr>
          </a:lstStyle>
          <a:p/>
        </p:txBody>
      </p:sp>
      <p:sp>
        <p:nvSpPr>
          <p:cNvPr id="103" name="Google Shape;103;p62"/>
          <p:cNvSpPr txBox="1"/>
          <p:nvPr>
            <p:ph idx="8" type="title"/>
          </p:nvPr>
        </p:nvSpPr>
        <p:spPr>
          <a:xfrm>
            <a:off x="1221633" y="5163680"/>
            <a:ext cx="2455200" cy="535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867">
                <a:solidFill>
                  <a:srgbClr val="F3F3F3"/>
                </a:solidFill>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p:txBody>
      </p:sp>
      <p:sp>
        <p:nvSpPr>
          <p:cNvPr id="104" name="Google Shape;104;p62"/>
          <p:cNvSpPr txBox="1"/>
          <p:nvPr>
            <p:ph idx="9" type="subTitle"/>
          </p:nvPr>
        </p:nvSpPr>
        <p:spPr>
          <a:xfrm>
            <a:off x="1048433" y="4443000"/>
            <a:ext cx="2801600" cy="7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867">
                <a:solidFill>
                  <a:srgbClr val="F3F3F3"/>
                </a:solidFill>
              </a:defRPr>
            </a:lvl1pPr>
            <a:lvl2pPr lvl="1" algn="ctr">
              <a:lnSpc>
                <a:spcPct val="100000"/>
              </a:lnSpc>
              <a:spcBef>
                <a:spcPts val="2133"/>
              </a:spcBef>
              <a:spcAft>
                <a:spcPts val="0"/>
              </a:spcAft>
              <a:buSzPts val="1200"/>
              <a:buNone/>
              <a:defRPr sz="1867">
                <a:solidFill>
                  <a:srgbClr val="F3F3F3"/>
                </a:solidFill>
              </a:defRPr>
            </a:lvl2pPr>
            <a:lvl3pPr lvl="2" algn="ctr">
              <a:lnSpc>
                <a:spcPct val="100000"/>
              </a:lnSpc>
              <a:spcBef>
                <a:spcPts val="2133"/>
              </a:spcBef>
              <a:spcAft>
                <a:spcPts val="0"/>
              </a:spcAft>
              <a:buSzPts val="1200"/>
              <a:buNone/>
              <a:defRPr sz="1867">
                <a:solidFill>
                  <a:srgbClr val="F3F3F3"/>
                </a:solidFill>
              </a:defRPr>
            </a:lvl3pPr>
            <a:lvl4pPr lvl="3" algn="ctr">
              <a:lnSpc>
                <a:spcPct val="100000"/>
              </a:lnSpc>
              <a:spcBef>
                <a:spcPts val="2133"/>
              </a:spcBef>
              <a:spcAft>
                <a:spcPts val="0"/>
              </a:spcAft>
              <a:buSzPts val="1200"/>
              <a:buNone/>
              <a:defRPr sz="1867">
                <a:solidFill>
                  <a:srgbClr val="F3F3F3"/>
                </a:solidFill>
              </a:defRPr>
            </a:lvl4pPr>
            <a:lvl5pPr lvl="4" algn="ctr">
              <a:lnSpc>
                <a:spcPct val="100000"/>
              </a:lnSpc>
              <a:spcBef>
                <a:spcPts val="2133"/>
              </a:spcBef>
              <a:spcAft>
                <a:spcPts val="0"/>
              </a:spcAft>
              <a:buSzPts val="1200"/>
              <a:buNone/>
              <a:defRPr sz="1867">
                <a:solidFill>
                  <a:srgbClr val="F3F3F3"/>
                </a:solidFill>
              </a:defRPr>
            </a:lvl5pPr>
            <a:lvl6pPr lvl="5" algn="ctr">
              <a:lnSpc>
                <a:spcPct val="100000"/>
              </a:lnSpc>
              <a:spcBef>
                <a:spcPts val="2133"/>
              </a:spcBef>
              <a:spcAft>
                <a:spcPts val="0"/>
              </a:spcAft>
              <a:buSzPts val="1200"/>
              <a:buNone/>
              <a:defRPr sz="1867">
                <a:solidFill>
                  <a:srgbClr val="F3F3F3"/>
                </a:solidFill>
              </a:defRPr>
            </a:lvl6pPr>
            <a:lvl7pPr lvl="6" algn="ctr">
              <a:lnSpc>
                <a:spcPct val="100000"/>
              </a:lnSpc>
              <a:spcBef>
                <a:spcPts val="2133"/>
              </a:spcBef>
              <a:spcAft>
                <a:spcPts val="0"/>
              </a:spcAft>
              <a:buSzPts val="1200"/>
              <a:buNone/>
              <a:defRPr sz="1867">
                <a:solidFill>
                  <a:srgbClr val="F3F3F3"/>
                </a:solidFill>
              </a:defRPr>
            </a:lvl7pPr>
            <a:lvl8pPr lvl="7" algn="ctr">
              <a:lnSpc>
                <a:spcPct val="100000"/>
              </a:lnSpc>
              <a:spcBef>
                <a:spcPts val="2133"/>
              </a:spcBef>
              <a:spcAft>
                <a:spcPts val="0"/>
              </a:spcAft>
              <a:buSzPts val="1200"/>
              <a:buNone/>
              <a:defRPr sz="1867">
                <a:solidFill>
                  <a:srgbClr val="F3F3F3"/>
                </a:solidFill>
              </a:defRPr>
            </a:lvl8pPr>
            <a:lvl9pPr lvl="8" algn="ctr">
              <a:lnSpc>
                <a:spcPct val="100000"/>
              </a:lnSpc>
              <a:spcBef>
                <a:spcPts val="2133"/>
              </a:spcBef>
              <a:spcAft>
                <a:spcPts val="2133"/>
              </a:spcAft>
              <a:buSzPts val="1200"/>
              <a:buNone/>
              <a:defRPr sz="1867">
                <a:solidFill>
                  <a:srgbClr val="F3F3F3"/>
                </a:solidFill>
              </a:defRPr>
            </a:lvl9pPr>
          </a:lstStyle>
          <a:p/>
        </p:txBody>
      </p:sp>
      <p:sp>
        <p:nvSpPr>
          <p:cNvPr id="105" name="Google Shape;105;p62"/>
          <p:cNvSpPr txBox="1"/>
          <p:nvPr>
            <p:ph idx="13" type="title"/>
          </p:nvPr>
        </p:nvSpPr>
        <p:spPr>
          <a:xfrm>
            <a:off x="8661232" y="5163684"/>
            <a:ext cx="1928400" cy="5356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867">
                <a:solidFill>
                  <a:srgbClr val="F3F3F3"/>
                </a:solidFill>
              </a:defRPr>
            </a:lvl1pPr>
            <a:lvl2pPr lvl="1" algn="ctr">
              <a:lnSpc>
                <a:spcPct val="100000"/>
              </a:lnSpc>
              <a:spcBef>
                <a:spcPts val="0"/>
              </a:spcBef>
              <a:spcAft>
                <a:spcPts val="0"/>
              </a:spcAft>
              <a:buSzPts val="1400"/>
              <a:buNone/>
              <a:defRPr sz="1867"/>
            </a:lvl2pPr>
            <a:lvl3pPr lvl="2" algn="ctr">
              <a:lnSpc>
                <a:spcPct val="100000"/>
              </a:lnSpc>
              <a:spcBef>
                <a:spcPts val="0"/>
              </a:spcBef>
              <a:spcAft>
                <a:spcPts val="0"/>
              </a:spcAft>
              <a:buSzPts val="1400"/>
              <a:buNone/>
              <a:defRPr sz="1867"/>
            </a:lvl3pPr>
            <a:lvl4pPr lvl="3" algn="ctr">
              <a:lnSpc>
                <a:spcPct val="100000"/>
              </a:lnSpc>
              <a:spcBef>
                <a:spcPts val="0"/>
              </a:spcBef>
              <a:spcAft>
                <a:spcPts val="0"/>
              </a:spcAft>
              <a:buSzPts val="1400"/>
              <a:buNone/>
              <a:defRPr sz="1867"/>
            </a:lvl4pPr>
            <a:lvl5pPr lvl="4" algn="ctr">
              <a:lnSpc>
                <a:spcPct val="100000"/>
              </a:lnSpc>
              <a:spcBef>
                <a:spcPts val="0"/>
              </a:spcBef>
              <a:spcAft>
                <a:spcPts val="0"/>
              </a:spcAft>
              <a:buSzPts val="1400"/>
              <a:buNone/>
              <a:defRPr sz="1867"/>
            </a:lvl5pPr>
            <a:lvl6pPr lvl="5" algn="ctr">
              <a:lnSpc>
                <a:spcPct val="100000"/>
              </a:lnSpc>
              <a:spcBef>
                <a:spcPts val="0"/>
              </a:spcBef>
              <a:spcAft>
                <a:spcPts val="0"/>
              </a:spcAft>
              <a:buSzPts val="1400"/>
              <a:buNone/>
              <a:defRPr sz="1867"/>
            </a:lvl6pPr>
            <a:lvl7pPr lvl="6" algn="ctr">
              <a:lnSpc>
                <a:spcPct val="100000"/>
              </a:lnSpc>
              <a:spcBef>
                <a:spcPts val="0"/>
              </a:spcBef>
              <a:spcAft>
                <a:spcPts val="0"/>
              </a:spcAft>
              <a:buSzPts val="1400"/>
              <a:buNone/>
              <a:defRPr sz="1867"/>
            </a:lvl7pPr>
            <a:lvl8pPr lvl="7" algn="ctr">
              <a:lnSpc>
                <a:spcPct val="100000"/>
              </a:lnSpc>
              <a:spcBef>
                <a:spcPts val="0"/>
              </a:spcBef>
              <a:spcAft>
                <a:spcPts val="0"/>
              </a:spcAft>
              <a:buSzPts val="1400"/>
              <a:buNone/>
              <a:defRPr sz="1867"/>
            </a:lvl8pPr>
            <a:lvl9pPr lvl="8" algn="ctr">
              <a:lnSpc>
                <a:spcPct val="100000"/>
              </a:lnSpc>
              <a:spcBef>
                <a:spcPts val="0"/>
              </a:spcBef>
              <a:spcAft>
                <a:spcPts val="0"/>
              </a:spcAft>
              <a:buSzPts val="1400"/>
              <a:buNone/>
              <a:defRPr sz="1867"/>
            </a:lvl9pPr>
          </a:lstStyle>
          <a:p/>
        </p:txBody>
      </p:sp>
      <p:sp>
        <p:nvSpPr>
          <p:cNvPr id="106" name="Google Shape;106;p62"/>
          <p:cNvSpPr txBox="1"/>
          <p:nvPr>
            <p:ph idx="14" type="subTitle"/>
          </p:nvPr>
        </p:nvSpPr>
        <p:spPr>
          <a:xfrm>
            <a:off x="8107233" y="4443000"/>
            <a:ext cx="3036400" cy="7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867">
                <a:solidFill>
                  <a:srgbClr val="F3F3F3"/>
                </a:solidFill>
              </a:defRPr>
            </a:lvl1pPr>
            <a:lvl2pPr lvl="1" algn="ctr">
              <a:lnSpc>
                <a:spcPct val="100000"/>
              </a:lnSpc>
              <a:spcBef>
                <a:spcPts val="2133"/>
              </a:spcBef>
              <a:spcAft>
                <a:spcPts val="0"/>
              </a:spcAft>
              <a:buSzPts val="1200"/>
              <a:buNone/>
              <a:defRPr sz="1867">
                <a:solidFill>
                  <a:srgbClr val="F3F3F3"/>
                </a:solidFill>
              </a:defRPr>
            </a:lvl2pPr>
            <a:lvl3pPr lvl="2" algn="ctr">
              <a:lnSpc>
                <a:spcPct val="100000"/>
              </a:lnSpc>
              <a:spcBef>
                <a:spcPts val="2133"/>
              </a:spcBef>
              <a:spcAft>
                <a:spcPts val="0"/>
              </a:spcAft>
              <a:buSzPts val="1200"/>
              <a:buNone/>
              <a:defRPr sz="1867">
                <a:solidFill>
                  <a:srgbClr val="F3F3F3"/>
                </a:solidFill>
              </a:defRPr>
            </a:lvl3pPr>
            <a:lvl4pPr lvl="3" algn="ctr">
              <a:lnSpc>
                <a:spcPct val="100000"/>
              </a:lnSpc>
              <a:spcBef>
                <a:spcPts val="2133"/>
              </a:spcBef>
              <a:spcAft>
                <a:spcPts val="0"/>
              </a:spcAft>
              <a:buSzPts val="1200"/>
              <a:buNone/>
              <a:defRPr sz="1867">
                <a:solidFill>
                  <a:srgbClr val="F3F3F3"/>
                </a:solidFill>
              </a:defRPr>
            </a:lvl4pPr>
            <a:lvl5pPr lvl="4" algn="ctr">
              <a:lnSpc>
                <a:spcPct val="100000"/>
              </a:lnSpc>
              <a:spcBef>
                <a:spcPts val="2133"/>
              </a:spcBef>
              <a:spcAft>
                <a:spcPts val="0"/>
              </a:spcAft>
              <a:buSzPts val="1200"/>
              <a:buNone/>
              <a:defRPr sz="1867">
                <a:solidFill>
                  <a:srgbClr val="F3F3F3"/>
                </a:solidFill>
              </a:defRPr>
            </a:lvl5pPr>
            <a:lvl6pPr lvl="5" algn="ctr">
              <a:lnSpc>
                <a:spcPct val="100000"/>
              </a:lnSpc>
              <a:spcBef>
                <a:spcPts val="2133"/>
              </a:spcBef>
              <a:spcAft>
                <a:spcPts val="0"/>
              </a:spcAft>
              <a:buSzPts val="1200"/>
              <a:buNone/>
              <a:defRPr sz="1867">
                <a:solidFill>
                  <a:srgbClr val="F3F3F3"/>
                </a:solidFill>
              </a:defRPr>
            </a:lvl6pPr>
            <a:lvl7pPr lvl="6" algn="ctr">
              <a:lnSpc>
                <a:spcPct val="100000"/>
              </a:lnSpc>
              <a:spcBef>
                <a:spcPts val="2133"/>
              </a:spcBef>
              <a:spcAft>
                <a:spcPts val="0"/>
              </a:spcAft>
              <a:buSzPts val="1200"/>
              <a:buNone/>
              <a:defRPr sz="1867">
                <a:solidFill>
                  <a:srgbClr val="F3F3F3"/>
                </a:solidFill>
              </a:defRPr>
            </a:lvl7pPr>
            <a:lvl8pPr lvl="7" algn="ctr">
              <a:lnSpc>
                <a:spcPct val="100000"/>
              </a:lnSpc>
              <a:spcBef>
                <a:spcPts val="2133"/>
              </a:spcBef>
              <a:spcAft>
                <a:spcPts val="0"/>
              </a:spcAft>
              <a:buSzPts val="1200"/>
              <a:buNone/>
              <a:defRPr sz="1867">
                <a:solidFill>
                  <a:srgbClr val="F3F3F3"/>
                </a:solidFill>
              </a:defRPr>
            </a:lvl8pPr>
            <a:lvl9pPr lvl="8" algn="ctr">
              <a:lnSpc>
                <a:spcPct val="100000"/>
              </a:lnSpc>
              <a:spcBef>
                <a:spcPts val="2133"/>
              </a:spcBef>
              <a:spcAft>
                <a:spcPts val="2133"/>
              </a:spcAft>
              <a:buSzPts val="1200"/>
              <a:buNone/>
              <a:defRPr sz="1867">
                <a:solidFill>
                  <a:srgbClr val="F3F3F3"/>
                </a:solidFill>
              </a:defRPr>
            </a:lvl9pPr>
          </a:lstStyle>
          <a:p/>
        </p:txBody>
      </p:sp>
      <p:sp>
        <p:nvSpPr>
          <p:cNvPr id="107" name="Google Shape;107;p62"/>
          <p:cNvSpPr txBox="1"/>
          <p:nvPr>
            <p:ph idx="15" type="title"/>
          </p:nvPr>
        </p:nvSpPr>
        <p:spPr>
          <a:xfrm>
            <a:off x="960133" y="679767"/>
            <a:ext cx="102720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4000">
                <a:solidFill>
                  <a:srgbClr val="F3F3F3"/>
                </a:solidFill>
              </a:defRPr>
            </a:lvl1pPr>
            <a:lvl2pPr lvl="1" algn="ctr">
              <a:lnSpc>
                <a:spcPct val="100000"/>
              </a:lnSpc>
              <a:spcBef>
                <a:spcPts val="0"/>
              </a:spcBef>
              <a:spcAft>
                <a:spcPts val="0"/>
              </a:spcAft>
              <a:buClr>
                <a:srgbClr val="F3F3F3"/>
              </a:buClr>
              <a:buSzPts val="3000"/>
              <a:buNone/>
              <a:defRPr sz="4000">
                <a:solidFill>
                  <a:srgbClr val="F3F3F3"/>
                </a:solidFill>
              </a:defRPr>
            </a:lvl2pPr>
            <a:lvl3pPr lvl="2" algn="ctr">
              <a:lnSpc>
                <a:spcPct val="100000"/>
              </a:lnSpc>
              <a:spcBef>
                <a:spcPts val="0"/>
              </a:spcBef>
              <a:spcAft>
                <a:spcPts val="0"/>
              </a:spcAft>
              <a:buClr>
                <a:srgbClr val="F3F3F3"/>
              </a:buClr>
              <a:buSzPts val="3000"/>
              <a:buNone/>
              <a:defRPr sz="4000">
                <a:solidFill>
                  <a:srgbClr val="F3F3F3"/>
                </a:solidFill>
              </a:defRPr>
            </a:lvl3pPr>
            <a:lvl4pPr lvl="3" algn="ctr">
              <a:lnSpc>
                <a:spcPct val="100000"/>
              </a:lnSpc>
              <a:spcBef>
                <a:spcPts val="0"/>
              </a:spcBef>
              <a:spcAft>
                <a:spcPts val="0"/>
              </a:spcAft>
              <a:buClr>
                <a:srgbClr val="F3F3F3"/>
              </a:buClr>
              <a:buSzPts val="3000"/>
              <a:buNone/>
              <a:defRPr sz="4000">
                <a:solidFill>
                  <a:srgbClr val="F3F3F3"/>
                </a:solidFill>
              </a:defRPr>
            </a:lvl4pPr>
            <a:lvl5pPr lvl="4" algn="ctr">
              <a:lnSpc>
                <a:spcPct val="100000"/>
              </a:lnSpc>
              <a:spcBef>
                <a:spcPts val="0"/>
              </a:spcBef>
              <a:spcAft>
                <a:spcPts val="0"/>
              </a:spcAft>
              <a:buClr>
                <a:srgbClr val="F3F3F3"/>
              </a:buClr>
              <a:buSzPts val="3000"/>
              <a:buNone/>
              <a:defRPr sz="4000">
                <a:solidFill>
                  <a:srgbClr val="F3F3F3"/>
                </a:solidFill>
              </a:defRPr>
            </a:lvl5pPr>
            <a:lvl6pPr lvl="5" algn="ctr">
              <a:lnSpc>
                <a:spcPct val="100000"/>
              </a:lnSpc>
              <a:spcBef>
                <a:spcPts val="0"/>
              </a:spcBef>
              <a:spcAft>
                <a:spcPts val="0"/>
              </a:spcAft>
              <a:buClr>
                <a:srgbClr val="F3F3F3"/>
              </a:buClr>
              <a:buSzPts val="3000"/>
              <a:buNone/>
              <a:defRPr sz="4000">
                <a:solidFill>
                  <a:srgbClr val="F3F3F3"/>
                </a:solidFill>
              </a:defRPr>
            </a:lvl6pPr>
            <a:lvl7pPr lvl="6" algn="ctr">
              <a:lnSpc>
                <a:spcPct val="100000"/>
              </a:lnSpc>
              <a:spcBef>
                <a:spcPts val="0"/>
              </a:spcBef>
              <a:spcAft>
                <a:spcPts val="0"/>
              </a:spcAft>
              <a:buClr>
                <a:srgbClr val="F3F3F3"/>
              </a:buClr>
              <a:buSzPts val="3000"/>
              <a:buNone/>
              <a:defRPr sz="4000">
                <a:solidFill>
                  <a:srgbClr val="F3F3F3"/>
                </a:solidFill>
              </a:defRPr>
            </a:lvl7pPr>
            <a:lvl8pPr lvl="7" algn="ctr">
              <a:lnSpc>
                <a:spcPct val="100000"/>
              </a:lnSpc>
              <a:spcBef>
                <a:spcPts val="0"/>
              </a:spcBef>
              <a:spcAft>
                <a:spcPts val="0"/>
              </a:spcAft>
              <a:buClr>
                <a:srgbClr val="F3F3F3"/>
              </a:buClr>
              <a:buSzPts val="3000"/>
              <a:buNone/>
              <a:defRPr sz="4000">
                <a:solidFill>
                  <a:srgbClr val="F3F3F3"/>
                </a:solidFill>
              </a:defRPr>
            </a:lvl8pPr>
            <a:lvl9pPr lvl="8" algn="ctr">
              <a:lnSpc>
                <a:spcPct val="100000"/>
              </a:lnSpc>
              <a:spcBef>
                <a:spcPts val="0"/>
              </a:spcBef>
              <a:spcAft>
                <a:spcPts val="0"/>
              </a:spcAft>
              <a:buClr>
                <a:srgbClr val="F3F3F3"/>
              </a:buClr>
              <a:buSzPts val="3000"/>
              <a:buNone/>
              <a:defRPr sz="4000">
                <a:solidFill>
                  <a:srgbClr val="F3F3F3"/>
                </a:solidFill>
              </a:defRPr>
            </a:lvl9pPr>
          </a:lstStyle>
          <a:p/>
        </p:txBody>
      </p:sp>
      <p:sp>
        <p:nvSpPr>
          <p:cNvPr id="108" name="Google Shape;108;p6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45"/>
          <p:cNvSpPr txBox="1"/>
          <p:nvPr>
            <p:ph type="title"/>
          </p:nvPr>
        </p:nvSpPr>
        <p:spPr>
          <a:xfrm>
            <a:off x="3229667" y="1891600"/>
            <a:ext cx="5732800" cy="307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600">
                <a:solidFill>
                  <a:srgbClr val="F3F3F3"/>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14" name="Google Shape;14;p4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Thanks">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63"/>
          <p:cNvSpPr txBox="1"/>
          <p:nvPr>
            <p:ph type="ctrTitle"/>
          </p:nvPr>
        </p:nvSpPr>
        <p:spPr>
          <a:xfrm>
            <a:off x="3416233" y="967200"/>
            <a:ext cx="5360000" cy="1950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5200"/>
              <a:buNone/>
              <a:defRPr sz="9600"/>
            </a:lvl1pPr>
            <a:lvl2pPr lvl="1" algn="ctr">
              <a:lnSpc>
                <a:spcPct val="100000"/>
              </a:lnSpc>
              <a:spcBef>
                <a:spcPts val="0"/>
              </a:spcBef>
              <a:spcAft>
                <a:spcPts val="0"/>
              </a:spcAft>
              <a:buClr>
                <a:srgbClr val="F3F3F3"/>
              </a:buClr>
              <a:buSzPts val="5200"/>
              <a:buNone/>
              <a:defRPr sz="6933">
                <a:solidFill>
                  <a:srgbClr val="F3F3F3"/>
                </a:solidFill>
              </a:defRPr>
            </a:lvl2pPr>
            <a:lvl3pPr lvl="2" algn="ctr">
              <a:lnSpc>
                <a:spcPct val="100000"/>
              </a:lnSpc>
              <a:spcBef>
                <a:spcPts val="0"/>
              </a:spcBef>
              <a:spcAft>
                <a:spcPts val="0"/>
              </a:spcAft>
              <a:buClr>
                <a:srgbClr val="F3F3F3"/>
              </a:buClr>
              <a:buSzPts val="5200"/>
              <a:buNone/>
              <a:defRPr sz="6933">
                <a:solidFill>
                  <a:srgbClr val="F3F3F3"/>
                </a:solidFill>
              </a:defRPr>
            </a:lvl3pPr>
            <a:lvl4pPr lvl="3" algn="ctr">
              <a:lnSpc>
                <a:spcPct val="100000"/>
              </a:lnSpc>
              <a:spcBef>
                <a:spcPts val="0"/>
              </a:spcBef>
              <a:spcAft>
                <a:spcPts val="0"/>
              </a:spcAft>
              <a:buClr>
                <a:srgbClr val="F3F3F3"/>
              </a:buClr>
              <a:buSzPts val="5200"/>
              <a:buNone/>
              <a:defRPr sz="6933">
                <a:solidFill>
                  <a:srgbClr val="F3F3F3"/>
                </a:solidFill>
              </a:defRPr>
            </a:lvl4pPr>
            <a:lvl5pPr lvl="4" algn="ctr">
              <a:lnSpc>
                <a:spcPct val="100000"/>
              </a:lnSpc>
              <a:spcBef>
                <a:spcPts val="0"/>
              </a:spcBef>
              <a:spcAft>
                <a:spcPts val="0"/>
              </a:spcAft>
              <a:buClr>
                <a:srgbClr val="F3F3F3"/>
              </a:buClr>
              <a:buSzPts val="5200"/>
              <a:buNone/>
              <a:defRPr sz="6933">
                <a:solidFill>
                  <a:srgbClr val="F3F3F3"/>
                </a:solidFill>
              </a:defRPr>
            </a:lvl5pPr>
            <a:lvl6pPr lvl="5" algn="ctr">
              <a:lnSpc>
                <a:spcPct val="100000"/>
              </a:lnSpc>
              <a:spcBef>
                <a:spcPts val="0"/>
              </a:spcBef>
              <a:spcAft>
                <a:spcPts val="0"/>
              </a:spcAft>
              <a:buClr>
                <a:srgbClr val="F3F3F3"/>
              </a:buClr>
              <a:buSzPts val="5200"/>
              <a:buNone/>
              <a:defRPr sz="6933">
                <a:solidFill>
                  <a:srgbClr val="F3F3F3"/>
                </a:solidFill>
              </a:defRPr>
            </a:lvl6pPr>
            <a:lvl7pPr lvl="6" algn="ctr">
              <a:lnSpc>
                <a:spcPct val="100000"/>
              </a:lnSpc>
              <a:spcBef>
                <a:spcPts val="0"/>
              </a:spcBef>
              <a:spcAft>
                <a:spcPts val="0"/>
              </a:spcAft>
              <a:buClr>
                <a:srgbClr val="F3F3F3"/>
              </a:buClr>
              <a:buSzPts val="5200"/>
              <a:buNone/>
              <a:defRPr sz="6933">
                <a:solidFill>
                  <a:srgbClr val="F3F3F3"/>
                </a:solidFill>
              </a:defRPr>
            </a:lvl7pPr>
            <a:lvl8pPr lvl="7" algn="ctr">
              <a:lnSpc>
                <a:spcPct val="100000"/>
              </a:lnSpc>
              <a:spcBef>
                <a:spcPts val="0"/>
              </a:spcBef>
              <a:spcAft>
                <a:spcPts val="0"/>
              </a:spcAft>
              <a:buClr>
                <a:srgbClr val="F3F3F3"/>
              </a:buClr>
              <a:buSzPts val="5200"/>
              <a:buNone/>
              <a:defRPr sz="6933">
                <a:solidFill>
                  <a:srgbClr val="F3F3F3"/>
                </a:solidFill>
              </a:defRPr>
            </a:lvl8pPr>
            <a:lvl9pPr lvl="8" algn="ctr">
              <a:lnSpc>
                <a:spcPct val="100000"/>
              </a:lnSpc>
              <a:spcBef>
                <a:spcPts val="0"/>
              </a:spcBef>
              <a:spcAft>
                <a:spcPts val="0"/>
              </a:spcAft>
              <a:buClr>
                <a:srgbClr val="F3F3F3"/>
              </a:buClr>
              <a:buSzPts val="5200"/>
              <a:buNone/>
              <a:defRPr sz="6933">
                <a:solidFill>
                  <a:srgbClr val="F3F3F3"/>
                </a:solidFill>
              </a:defRPr>
            </a:lvl9pPr>
          </a:lstStyle>
          <a:p/>
        </p:txBody>
      </p:sp>
      <p:sp>
        <p:nvSpPr>
          <p:cNvPr id="111" name="Google Shape;111;p63"/>
          <p:cNvSpPr txBox="1"/>
          <p:nvPr>
            <p:ph idx="1" type="subTitle"/>
          </p:nvPr>
        </p:nvSpPr>
        <p:spPr>
          <a:xfrm>
            <a:off x="3415967" y="2966933"/>
            <a:ext cx="5360000" cy="105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None/>
              <a:defRPr sz="1867">
                <a:solidFill>
                  <a:srgbClr val="F3F3F3"/>
                </a:solidFill>
              </a:defRPr>
            </a:lvl1pPr>
            <a:lvl2pPr lvl="1" algn="ctr">
              <a:lnSpc>
                <a:spcPct val="100000"/>
              </a:lnSpc>
              <a:spcBef>
                <a:spcPts val="0"/>
              </a:spcBef>
              <a:spcAft>
                <a:spcPts val="0"/>
              </a:spcAft>
              <a:buClr>
                <a:srgbClr val="F3F3F3"/>
              </a:buClr>
              <a:buSzPts val="2800"/>
              <a:buNone/>
              <a:defRPr sz="3733">
                <a:solidFill>
                  <a:srgbClr val="F3F3F3"/>
                </a:solidFill>
              </a:defRPr>
            </a:lvl2pPr>
            <a:lvl3pPr lvl="2" algn="ctr">
              <a:lnSpc>
                <a:spcPct val="100000"/>
              </a:lnSpc>
              <a:spcBef>
                <a:spcPts val="0"/>
              </a:spcBef>
              <a:spcAft>
                <a:spcPts val="0"/>
              </a:spcAft>
              <a:buClr>
                <a:srgbClr val="F3F3F3"/>
              </a:buClr>
              <a:buSzPts val="2800"/>
              <a:buNone/>
              <a:defRPr sz="3733">
                <a:solidFill>
                  <a:srgbClr val="F3F3F3"/>
                </a:solidFill>
              </a:defRPr>
            </a:lvl3pPr>
            <a:lvl4pPr lvl="3" algn="ctr">
              <a:lnSpc>
                <a:spcPct val="100000"/>
              </a:lnSpc>
              <a:spcBef>
                <a:spcPts val="0"/>
              </a:spcBef>
              <a:spcAft>
                <a:spcPts val="0"/>
              </a:spcAft>
              <a:buClr>
                <a:srgbClr val="F3F3F3"/>
              </a:buClr>
              <a:buSzPts val="2800"/>
              <a:buNone/>
              <a:defRPr sz="3733">
                <a:solidFill>
                  <a:srgbClr val="F3F3F3"/>
                </a:solidFill>
              </a:defRPr>
            </a:lvl4pPr>
            <a:lvl5pPr lvl="4" algn="ctr">
              <a:lnSpc>
                <a:spcPct val="100000"/>
              </a:lnSpc>
              <a:spcBef>
                <a:spcPts val="0"/>
              </a:spcBef>
              <a:spcAft>
                <a:spcPts val="0"/>
              </a:spcAft>
              <a:buClr>
                <a:srgbClr val="F3F3F3"/>
              </a:buClr>
              <a:buSzPts val="2800"/>
              <a:buNone/>
              <a:defRPr sz="3733">
                <a:solidFill>
                  <a:srgbClr val="F3F3F3"/>
                </a:solidFill>
              </a:defRPr>
            </a:lvl5pPr>
            <a:lvl6pPr lvl="5" algn="ctr">
              <a:lnSpc>
                <a:spcPct val="100000"/>
              </a:lnSpc>
              <a:spcBef>
                <a:spcPts val="0"/>
              </a:spcBef>
              <a:spcAft>
                <a:spcPts val="0"/>
              </a:spcAft>
              <a:buClr>
                <a:srgbClr val="F3F3F3"/>
              </a:buClr>
              <a:buSzPts val="2800"/>
              <a:buNone/>
              <a:defRPr sz="3733">
                <a:solidFill>
                  <a:srgbClr val="F3F3F3"/>
                </a:solidFill>
              </a:defRPr>
            </a:lvl6pPr>
            <a:lvl7pPr lvl="6" algn="ctr">
              <a:lnSpc>
                <a:spcPct val="100000"/>
              </a:lnSpc>
              <a:spcBef>
                <a:spcPts val="0"/>
              </a:spcBef>
              <a:spcAft>
                <a:spcPts val="0"/>
              </a:spcAft>
              <a:buClr>
                <a:srgbClr val="F3F3F3"/>
              </a:buClr>
              <a:buSzPts val="2800"/>
              <a:buNone/>
              <a:defRPr sz="3733">
                <a:solidFill>
                  <a:srgbClr val="F3F3F3"/>
                </a:solidFill>
              </a:defRPr>
            </a:lvl7pPr>
            <a:lvl8pPr lvl="7" algn="ctr">
              <a:lnSpc>
                <a:spcPct val="100000"/>
              </a:lnSpc>
              <a:spcBef>
                <a:spcPts val="0"/>
              </a:spcBef>
              <a:spcAft>
                <a:spcPts val="0"/>
              </a:spcAft>
              <a:buClr>
                <a:srgbClr val="F3F3F3"/>
              </a:buClr>
              <a:buSzPts val="2800"/>
              <a:buNone/>
              <a:defRPr sz="3733">
                <a:solidFill>
                  <a:srgbClr val="F3F3F3"/>
                </a:solidFill>
              </a:defRPr>
            </a:lvl8pPr>
            <a:lvl9pPr lvl="8" algn="ctr">
              <a:lnSpc>
                <a:spcPct val="100000"/>
              </a:lnSpc>
              <a:spcBef>
                <a:spcPts val="0"/>
              </a:spcBef>
              <a:spcAft>
                <a:spcPts val="0"/>
              </a:spcAft>
              <a:buClr>
                <a:srgbClr val="F3F3F3"/>
              </a:buClr>
              <a:buSzPts val="2800"/>
              <a:buNone/>
              <a:defRPr sz="3733">
                <a:solidFill>
                  <a:srgbClr val="F3F3F3"/>
                </a:solidFill>
              </a:defRPr>
            </a:lvl9pPr>
          </a:lstStyle>
          <a:p/>
        </p:txBody>
      </p:sp>
      <p:sp>
        <p:nvSpPr>
          <p:cNvPr id="112" name="Google Shape;112;p63"/>
          <p:cNvSpPr txBox="1"/>
          <p:nvPr/>
        </p:nvSpPr>
        <p:spPr>
          <a:xfrm>
            <a:off x="3751233" y="5061967"/>
            <a:ext cx="4690000" cy="7592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400"/>
              </a:spcBef>
              <a:spcAft>
                <a:spcPts val="0"/>
              </a:spcAft>
              <a:buClr>
                <a:srgbClr val="000000"/>
              </a:buClr>
              <a:buSzPts val="1200"/>
              <a:buFont typeface="Arial"/>
              <a:buNone/>
            </a:pPr>
            <a:r>
              <a:rPr b="0" i="0" lang="en-US" sz="1200" u="none" cap="none" strike="noStrike">
                <a:solidFill>
                  <a:srgbClr val="F3F3F3"/>
                </a:solidFill>
                <a:latin typeface="Fira Sans Condensed Light"/>
                <a:ea typeface="Fira Sans Condensed Light"/>
                <a:cs typeface="Fira Sans Condensed Light"/>
                <a:sym typeface="Fira Sans Condensed Light"/>
              </a:rPr>
              <a:t>CREDITS: This presentation template was created by </a:t>
            </a:r>
            <a:r>
              <a:rPr b="1" i="0" lang="en-US" sz="1200" u="none" cap="none" strike="noStrike">
                <a:solidFill>
                  <a:srgbClr val="F3F3F3"/>
                </a:solidFill>
                <a:uFill>
                  <a:noFill/>
                </a:uFill>
                <a:latin typeface="Fira Sans Condensed"/>
                <a:ea typeface="Fira Sans Condensed"/>
                <a:cs typeface="Fira Sans Condensed"/>
                <a:sym typeface="Fira Sans Condensed"/>
                <a:hlinkClick r:id="rId3"/>
              </a:rPr>
              <a:t>Slidesgo</a:t>
            </a:r>
            <a:r>
              <a:rPr b="0" i="0" lang="en-US" sz="1200" u="none" cap="none" strike="noStrike">
                <a:solidFill>
                  <a:srgbClr val="F3F3F3"/>
                </a:solidFill>
                <a:latin typeface="Fira Sans Condensed Light"/>
                <a:ea typeface="Fira Sans Condensed Light"/>
                <a:cs typeface="Fira Sans Condensed Light"/>
                <a:sym typeface="Fira Sans Condensed Light"/>
              </a:rPr>
              <a:t>, including icons by </a:t>
            </a:r>
            <a:r>
              <a:rPr b="1" i="0" lang="en-US" sz="1200" u="none" cap="none" strike="noStrike">
                <a:solidFill>
                  <a:srgbClr val="F3F3F3"/>
                </a:solidFill>
                <a:uFill>
                  <a:noFill/>
                </a:uFill>
                <a:latin typeface="Fira Sans Condensed"/>
                <a:ea typeface="Fira Sans Condensed"/>
                <a:cs typeface="Fira Sans Condensed"/>
                <a:sym typeface="Fira Sans Condensed"/>
                <a:hlinkClick r:id="rId4"/>
              </a:rPr>
              <a:t>Flaticon</a:t>
            </a:r>
            <a:r>
              <a:rPr b="0" i="0" lang="en-US" sz="1200" u="none" cap="none" strike="noStrike">
                <a:solidFill>
                  <a:srgbClr val="F3F3F3"/>
                </a:solidFill>
                <a:latin typeface="Fira Sans Condensed Light"/>
                <a:ea typeface="Fira Sans Condensed Light"/>
                <a:cs typeface="Fira Sans Condensed Light"/>
                <a:sym typeface="Fira Sans Condensed Light"/>
              </a:rPr>
              <a:t>, and infographics &amp; images by </a:t>
            </a:r>
            <a:r>
              <a:rPr b="1" i="0" lang="en-US" sz="1200" u="none" cap="none" strike="noStrike">
                <a:solidFill>
                  <a:srgbClr val="F3F3F3"/>
                </a:solidFill>
                <a:uFill>
                  <a:noFill/>
                </a:uFill>
                <a:latin typeface="Fira Sans Condensed"/>
                <a:ea typeface="Fira Sans Condensed"/>
                <a:cs typeface="Fira Sans Condensed"/>
                <a:sym typeface="Fira Sans Condensed"/>
                <a:hlinkClick r:id="rId5"/>
              </a:rPr>
              <a:t>Freepik</a:t>
            </a:r>
            <a:r>
              <a:rPr b="0" i="0" lang="en-US" sz="1200" u="none" cap="none" strike="noStrike">
                <a:solidFill>
                  <a:srgbClr val="F3F3F3"/>
                </a:solidFill>
                <a:latin typeface="Fira Sans Condensed Light"/>
                <a:ea typeface="Fira Sans Condensed Light"/>
                <a:cs typeface="Fira Sans Condensed Light"/>
                <a:sym typeface="Fira Sans Condensed Light"/>
              </a:rPr>
              <a:t>. </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400"/>
              </a:spcBef>
              <a:spcAft>
                <a:spcPts val="0"/>
              </a:spcAft>
              <a:buClr>
                <a:srgbClr val="000000"/>
              </a:buClr>
              <a:buSzPts val="1200"/>
              <a:buFont typeface="Arial"/>
              <a:buNone/>
            </a:pPr>
            <a:r>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
        <p:nvSpPr>
          <p:cNvPr id="113" name="Google Shape;113;p6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1_Section header">
    <p:spTree>
      <p:nvGrpSpPr>
        <p:cNvPr id="114" name="Shape 114"/>
        <p:cNvGrpSpPr/>
        <p:nvPr/>
      </p:nvGrpSpPr>
      <p:grpSpPr>
        <a:xfrm>
          <a:off x="0" y="0"/>
          <a:ext cx="0" cy="0"/>
          <a:chOff x="0" y="0"/>
          <a:chExt cx="0" cy="0"/>
        </a:xfrm>
      </p:grpSpPr>
      <p:sp>
        <p:nvSpPr>
          <p:cNvPr id="115" name="Google Shape;115;p64"/>
          <p:cNvSpPr txBox="1"/>
          <p:nvPr>
            <p:ph type="title"/>
          </p:nvPr>
        </p:nvSpPr>
        <p:spPr>
          <a:xfrm>
            <a:off x="4991780" y="1608152"/>
            <a:ext cx="2211200" cy="22000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7200"/>
              <a:buNone/>
              <a:defRPr sz="10666">
                <a:solidFill>
                  <a:schemeClr val="accent5"/>
                </a:solidFill>
              </a:defRPr>
            </a:lvl1pPr>
            <a:lvl2pPr lvl="1" algn="l">
              <a:lnSpc>
                <a:spcPct val="100000"/>
              </a:lnSpc>
              <a:spcBef>
                <a:spcPts val="0"/>
              </a:spcBef>
              <a:spcAft>
                <a:spcPts val="0"/>
              </a:spcAft>
              <a:buSzPts val="7200"/>
              <a:buNone/>
              <a:defRPr sz="9600"/>
            </a:lvl2pPr>
            <a:lvl3pPr lvl="2" algn="l">
              <a:lnSpc>
                <a:spcPct val="100000"/>
              </a:lnSpc>
              <a:spcBef>
                <a:spcPts val="0"/>
              </a:spcBef>
              <a:spcAft>
                <a:spcPts val="0"/>
              </a:spcAft>
              <a:buSzPts val="7200"/>
              <a:buNone/>
              <a:defRPr sz="9600"/>
            </a:lvl3pPr>
            <a:lvl4pPr lvl="3" algn="l">
              <a:lnSpc>
                <a:spcPct val="100000"/>
              </a:lnSpc>
              <a:spcBef>
                <a:spcPts val="0"/>
              </a:spcBef>
              <a:spcAft>
                <a:spcPts val="0"/>
              </a:spcAft>
              <a:buSzPts val="7200"/>
              <a:buNone/>
              <a:defRPr sz="9600"/>
            </a:lvl4pPr>
            <a:lvl5pPr lvl="4" algn="l">
              <a:lnSpc>
                <a:spcPct val="100000"/>
              </a:lnSpc>
              <a:spcBef>
                <a:spcPts val="0"/>
              </a:spcBef>
              <a:spcAft>
                <a:spcPts val="0"/>
              </a:spcAft>
              <a:buSzPts val="7200"/>
              <a:buNone/>
              <a:defRPr sz="9600"/>
            </a:lvl5pPr>
            <a:lvl6pPr lvl="5" algn="l">
              <a:lnSpc>
                <a:spcPct val="100000"/>
              </a:lnSpc>
              <a:spcBef>
                <a:spcPts val="0"/>
              </a:spcBef>
              <a:spcAft>
                <a:spcPts val="0"/>
              </a:spcAft>
              <a:buSzPts val="7200"/>
              <a:buNone/>
              <a:defRPr sz="9600"/>
            </a:lvl6pPr>
            <a:lvl7pPr lvl="6" algn="l">
              <a:lnSpc>
                <a:spcPct val="100000"/>
              </a:lnSpc>
              <a:spcBef>
                <a:spcPts val="0"/>
              </a:spcBef>
              <a:spcAft>
                <a:spcPts val="0"/>
              </a:spcAft>
              <a:buSzPts val="7200"/>
              <a:buNone/>
              <a:defRPr sz="9600"/>
            </a:lvl7pPr>
            <a:lvl8pPr lvl="7" algn="l">
              <a:lnSpc>
                <a:spcPct val="100000"/>
              </a:lnSpc>
              <a:spcBef>
                <a:spcPts val="0"/>
              </a:spcBef>
              <a:spcAft>
                <a:spcPts val="0"/>
              </a:spcAft>
              <a:buSzPts val="7200"/>
              <a:buNone/>
              <a:defRPr sz="9600"/>
            </a:lvl8pPr>
            <a:lvl9pPr lvl="8" algn="l">
              <a:lnSpc>
                <a:spcPct val="100000"/>
              </a:lnSpc>
              <a:spcBef>
                <a:spcPts val="0"/>
              </a:spcBef>
              <a:spcAft>
                <a:spcPts val="0"/>
              </a:spcAft>
              <a:buSzPts val="7200"/>
              <a:buNone/>
              <a:defRPr sz="9600"/>
            </a:lvl9pPr>
          </a:lstStyle>
          <a:p/>
        </p:txBody>
      </p:sp>
      <p:sp>
        <p:nvSpPr>
          <p:cNvPr id="116" name="Google Shape;116;p64"/>
          <p:cNvSpPr txBox="1"/>
          <p:nvPr>
            <p:ph idx="2" type="title"/>
          </p:nvPr>
        </p:nvSpPr>
        <p:spPr>
          <a:xfrm rot="212">
            <a:off x="2857300" y="3807651"/>
            <a:ext cx="6477600" cy="1442000"/>
          </a:xfrm>
          <a:prstGeom prst="rect">
            <a:avLst/>
          </a:prstGeom>
          <a:solidFill>
            <a:schemeClr val="accent2"/>
          </a:solid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lvl1pPr lvl="0" algn="ctr">
              <a:lnSpc>
                <a:spcPct val="90000"/>
              </a:lnSpc>
              <a:spcBef>
                <a:spcPts val="0"/>
              </a:spcBef>
              <a:spcAft>
                <a:spcPts val="0"/>
              </a:spcAft>
              <a:buSzPts val="4800"/>
              <a:buNone/>
              <a:defRPr sz="4667"/>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117" name="Google Shape;117;p6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8" name="Shape 118"/>
        <p:cNvGrpSpPr/>
        <p:nvPr/>
      </p:nvGrpSpPr>
      <p:grpSpPr>
        <a:xfrm>
          <a:off x="0" y="0"/>
          <a:ext cx="0" cy="0"/>
          <a:chOff x="0" y="0"/>
          <a:chExt cx="0" cy="0"/>
        </a:xfrm>
      </p:grpSpPr>
      <p:sp>
        <p:nvSpPr>
          <p:cNvPr id="119" name="Google Shape;119;p65"/>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65"/>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21" name="Google Shape;121;p6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2" name="Google Shape;122;p6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23" name="Google Shape;123;p6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IMAGE 2">
  <p:cSld name="TITLE_1_1_1_2_2">
    <p:bg>
      <p:bgPr>
        <a:gradFill>
          <a:gsLst>
            <a:gs pos="0">
              <a:srgbClr val="052643"/>
            </a:gs>
            <a:gs pos="100000">
              <a:srgbClr val="041523"/>
            </a:gs>
          </a:gsLst>
          <a:path path="circle">
            <a:fillToRect b="50%" l="50%" r="50%" t="50%"/>
          </a:path>
          <a:tileRect/>
        </a:gradFill>
      </p:bgPr>
    </p:bg>
    <p:spTree>
      <p:nvGrpSpPr>
        <p:cNvPr id="124" name="Shape 124"/>
        <p:cNvGrpSpPr/>
        <p:nvPr/>
      </p:nvGrpSpPr>
      <p:grpSpPr>
        <a:xfrm>
          <a:off x="0" y="0"/>
          <a:ext cx="0" cy="0"/>
          <a:chOff x="0" y="0"/>
          <a:chExt cx="0" cy="0"/>
        </a:xfrm>
      </p:grpSpPr>
      <p:sp>
        <p:nvSpPr>
          <p:cNvPr id="125" name="Google Shape;125;g874c179c92_0_401"/>
          <p:cNvSpPr txBox="1"/>
          <p:nvPr>
            <p:ph type="ctrTitle"/>
          </p:nvPr>
        </p:nvSpPr>
        <p:spPr>
          <a:xfrm>
            <a:off x="415600" y="859400"/>
            <a:ext cx="11360700" cy="80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000"/>
              <a:buFont typeface="Roboto Black"/>
              <a:buNone/>
              <a:defRPr b="0" sz="4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6900"/>
              <a:buNone/>
              <a:defRPr sz="6900">
                <a:solidFill>
                  <a:srgbClr val="FFFFFF"/>
                </a:solidFill>
              </a:defRPr>
            </a:lvl2pPr>
            <a:lvl3pPr lvl="2" rtl="0" algn="ctr">
              <a:spcBef>
                <a:spcPts val="0"/>
              </a:spcBef>
              <a:spcAft>
                <a:spcPts val="0"/>
              </a:spcAft>
              <a:buClr>
                <a:srgbClr val="FFFFFF"/>
              </a:buClr>
              <a:buSzPts val="6900"/>
              <a:buNone/>
              <a:defRPr sz="6900">
                <a:solidFill>
                  <a:srgbClr val="FFFFFF"/>
                </a:solidFill>
              </a:defRPr>
            </a:lvl3pPr>
            <a:lvl4pPr lvl="3" rtl="0" algn="ctr">
              <a:spcBef>
                <a:spcPts val="0"/>
              </a:spcBef>
              <a:spcAft>
                <a:spcPts val="0"/>
              </a:spcAft>
              <a:buClr>
                <a:srgbClr val="FFFFFF"/>
              </a:buClr>
              <a:buSzPts val="6900"/>
              <a:buNone/>
              <a:defRPr sz="6900">
                <a:solidFill>
                  <a:srgbClr val="FFFFFF"/>
                </a:solidFill>
              </a:defRPr>
            </a:lvl4pPr>
            <a:lvl5pPr lvl="4" rtl="0" algn="ctr">
              <a:spcBef>
                <a:spcPts val="0"/>
              </a:spcBef>
              <a:spcAft>
                <a:spcPts val="0"/>
              </a:spcAft>
              <a:buClr>
                <a:srgbClr val="FFFFFF"/>
              </a:buClr>
              <a:buSzPts val="6900"/>
              <a:buNone/>
              <a:defRPr sz="6900">
                <a:solidFill>
                  <a:srgbClr val="FFFFFF"/>
                </a:solidFill>
              </a:defRPr>
            </a:lvl5pPr>
            <a:lvl6pPr lvl="5" rtl="0" algn="ctr">
              <a:spcBef>
                <a:spcPts val="0"/>
              </a:spcBef>
              <a:spcAft>
                <a:spcPts val="0"/>
              </a:spcAft>
              <a:buClr>
                <a:srgbClr val="FFFFFF"/>
              </a:buClr>
              <a:buSzPts val="6900"/>
              <a:buNone/>
              <a:defRPr sz="6900">
                <a:solidFill>
                  <a:srgbClr val="FFFFFF"/>
                </a:solidFill>
              </a:defRPr>
            </a:lvl6pPr>
            <a:lvl7pPr lvl="6" rtl="0" algn="ctr">
              <a:spcBef>
                <a:spcPts val="0"/>
              </a:spcBef>
              <a:spcAft>
                <a:spcPts val="0"/>
              </a:spcAft>
              <a:buClr>
                <a:srgbClr val="FFFFFF"/>
              </a:buClr>
              <a:buSzPts val="6900"/>
              <a:buNone/>
              <a:defRPr sz="6900">
                <a:solidFill>
                  <a:srgbClr val="FFFFFF"/>
                </a:solidFill>
              </a:defRPr>
            </a:lvl7pPr>
            <a:lvl8pPr lvl="7" rtl="0" algn="ctr">
              <a:spcBef>
                <a:spcPts val="0"/>
              </a:spcBef>
              <a:spcAft>
                <a:spcPts val="0"/>
              </a:spcAft>
              <a:buClr>
                <a:srgbClr val="FFFFFF"/>
              </a:buClr>
              <a:buSzPts val="6900"/>
              <a:buNone/>
              <a:defRPr sz="6900">
                <a:solidFill>
                  <a:srgbClr val="FFFFFF"/>
                </a:solidFill>
              </a:defRPr>
            </a:lvl8pPr>
            <a:lvl9pPr lvl="8" rtl="0" algn="ctr">
              <a:spcBef>
                <a:spcPts val="0"/>
              </a:spcBef>
              <a:spcAft>
                <a:spcPts val="0"/>
              </a:spcAft>
              <a:buClr>
                <a:srgbClr val="FFFFFF"/>
              </a:buClr>
              <a:buSzPts val="6900"/>
              <a:buNone/>
              <a:defRPr sz="6900">
                <a:solidFill>
                  <a:srgbClr val="FFFFFF"/>
                </a:solidFill>
              </a:defRPr>
            </a:lvl9pPr>
          </a:lstStyle>
          <a:p/>
        </p:txBody>
      </p:sp>
      <p:sp>
        <p:nvSpPr>
          <p:cNvPr id="126" name="Google Shape;126;g874c179c92_0_40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INFOGRAPHY">
  <p:cSld name="TITLE_1_1_2">
    <p:bg>
      <p:bgPr>
        <a:gradFill>
          <a:gsLst>
            <a:gs pos="0">
              <a:srgbClr val="052643"/>
            </a:gs>
            <a:gs pos="100000">
              <a:srgbClr val="041523"/>
            </a:gs>
          </a:gsLst>
          <a:path path="circle">
            <a:fillToRect b="50%" l="50%" r="50%" t="50%"/>
          </a:path>
          <a:tileRect/>
        </a:gradFill>
      </p:bgPr>
    </p:bg>
    <p:spTree>
      <p:nvGrpSpPr>
        <p:cNvPr id="127" name="Shape 127"/>
        <p:cNvGrpSpPr/>
        <p:nvPr/>
      </p:nvGrpSpPr>
      <p:grpSpPr>
        <a:xfrm>
          <a:off x="0" y="0"/>
          <a:ext cx="0" cy="0"/>
          <a:chOff x="0" y="0"/>
          <a:chExt cx="0" cy="0"/>
        </a:xfrm>
      </p:grpSpPr>
      <p:sp>
        <p:nvSpPr>
          <p:cNvPr id="128" name="Google Shape;128;g874c179c92_0_540"/>
          <p:cNvSpPr txBox="1"/>
          <p:nvPr>
            <p:ph idx="1" type="subTitle"/>
          </p:nvPr>
        </p:nvSpPr>
        <p:spPr>
          <a:xfrm>
            <a:off x="5166600" y="4833433"/>
            <a:ext cx="18588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300"/>
              <a:buNone/>
              <a:defRPr sz="1300">
                <a:solidFill>
                  <a:srgbClr val="FFFFFF"/>
                </a:solidFill>
              </a:defRPr>
            </a:lvl1pPr>
            <a:lvl2pPr lvl="1" rtl="0" algn="ctr">
              <a:lnSpc>
                <a:spcPct val="100000"/>
              </a:lnSpc>
              <a:spcBef>
                <a:spcPts val="1600"/>
              </a:spcBef>
              <a:spcAft>
                <a:spcPts val="0"/>
              </a:spcAft>
              <a:buClr>
                <a:srgbClr val="FFFFFF"/>
              </a:buClr>
              <a:buSzPts val="1300"/>
              <a:buNone/>
              <a:defRPr sz="1300">
                <a:solidFill>
                  <a:srgbClr val="FFFFFF"/>
                </a:solidFill>
              </a:defRPr>
            </a:lvl2pPr>
            <a:lvl3pPr lvl="2" rtl="0" algn="ctr">
              <a:lnSpc>
                <a:spcPct val="100000"/>
              </a:lnSpc>
              <a:spcBef>
                <a:spcPts val="1600"/>
              </a:spcBef>
              <a:spcAft>
                <a:spcPts val="0"/>
              </a:spcAft>
              <a:buClr>
                <a:srgbClr val="FFFFFF"/>
              </a:buClr>
              <a:buSzPts val="1300"/>
              <a:buNone/>
              <a:defRPr sz="1300">
                <a:solidFill>
                  <a:srgbClr val="FFFFFF"/>
                </a:solidFill>
              </a:defRPr>
            </a:lvl3pPr>
            <a:lvl4pPr lvl="3" rtl="0" algn="ctr">
              <a:lnSpc>
                <a:spcPct val="100000"/>
              </a:lnSpc>
              <a:spcBef>
                <a:spcPts val="1600"/>
              </a:spcBef>
              <a:spcAft>
                <a:spcPts val="0"/>
              </a:spcAft>
              <a:buClr>
                <a:srgbClr val="FFFFFF"/>
              </a:buClr>
              <a:buSzPts val="1300"/>
              <a:buNone/>
              <a:defRPr sz="1300">
                <a:solidFill>
                  <a:srgbClr val="FFFFFF"/>
                </a:solidFill>
              </a:defRPr>
            </a:lvl4pPr>
            <a:lvl5pPr lvl="4" rtl="0" algn="ctr">
              <a:lnSpc>
                <a:spcPct val="100000"/>
              </a:lnSpc>
              <a:spcBef>
                <a:spcPts val="1600"/>
              </a:spcBef>
              <a:spcAft>
                <a:spcPts val="0"/>
              </a:spcAft>
              <a:buClr>
                <a:srgbClr val="FFFFFF"/>
              </a:buClr>
              <a:buSzPts val="1300"/>
              <a:buNone/>
              <a:defRPr sz="1300">
                <a:solidFill>
                  <a:srgbClr val="FFFFFF"/>
                </a:solidFill>
              </a:defRPr>
            </a:lvl5pPr>
            <a:lvl6pPr lvl="5" rtl="0" algn="ctr">
              <a:lnSpc>
                <a:spcPct val="100000"/>
              </a:lnSpc>
              <a:spcBef>
                <a:spcPts val="1600"/>
              </a:spcBef>
              <a:spcAft>
                <a:spcPts val="0"/>
              </a:spcAft>
              <a:buClr>
                <a:srgbClr val="FFFFFF"/>
              </a:buClr>
              <a:buSzPts val="1300"/>
              <a:buNone/>
              <a:defRPr sz="1300">
                <a:solidFill>
                  <a:srgbClr val="FFFFFF"/>
                </a:solidFill>
              </a:defRPr>
            </a:lvl6pPr>
            <a:lvl7pPr lvl="6" rtl="0" algn="ctr">
              <a:lnSpc>
                <a:spcPct val="100000"/>
              </a:lnSpc>
              <a:spcBef>
                <a:spcPts val="1600"/>
              </a:spcBef>
              <a:spcAft>
                <a:spcPts val="0"/>
              </a:spcAft>
              <a:buClr>
                <a:srgbClr val="FFFFFF"/>
              </a:buClr>
              <a:buSzPts val="1300"/>
              <a:buNone/>
              <a:defRPr sz="1300">
                <a:solidFill>
                  <a:srgbClr val="FFFFFF"/>
                </a:solidFill>
              </a:defRPr>
            </a:lvl7pPr>
            <a:lvl8pPr lvl="7" rtl="0" algn="ctr">
              <a:lnSpc>
                <a:spcPct val="100000"/>
              </a:lnSpc>
              <a:spcBef>
                <a:spcPts val="1600"/>
              </a:spcBef>
              <a:spcAft>
                <a:spcPts val="0"/>
              </a:spcAft>
              <a:buClr>
                <a:srgbClr val="FFFFFF"/>
              </a:buClr>
              <a:buSzPts val="1300"/>
              <a:buNone/>
              <a:defRPr sz="1300">
                <a:solidFill>
                  <a:srgbClr val="FFFFFF"/>
                </a:solidFill>
              </a:defRPr>
            </a:lvl8pPr>
            <a:lvl9pPr lvl="8" rtl="0" algn="ctr">
              <a:lnSpc>
                <a:spcPct val="100000"/>
              </a:lnSpc>
              <a:spcBef>
                <a:spcPts val="1600"/>
              </a:spcBef>
              <a:spcAft>
                <a:spcPts val="0"/>
              </a:spcAft>
              <a:buClr>
                <a:srgbClr val="FFFFFF"/>
              </a:buClr>
              <a:buSzPts val="1300"/>
              <a:buNone/>
              <a:defRPr sz="1300">
                <a:solidFill>
                  <a:srgbClr val="FFFFFF"/>
                </a:solidFill>
              </a:defRPr>
            </a:lvl9pPr>
          </a:lstStyle>
          <a:p/>
        </p:txBody>
      </p:sp>
      <p:sp>
        <p:nvSpPr>
          <p:cNvPr id="129" name="Google Shape;129;g874c179c92_0_540"/>
          <p:cNvSpPr txBox="1"/>
          <p:nvPr>
            <p:ph idx="2" type="subTitle"/>
          </p:nvPr>
        </p:nvSpPr>
        <p:spPr>
          <a:xfrm>
            <a:off x="7751333" y="4853067"/>
            <a:ext cx="18588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300"/>
              <a:buNone/>
              <a:defRPr sz="1300">
                <a:solidFill>
                  <a:srgbClr val="FFFFFF"/>
                </a:solidFill>
              </a:defRPr>
            </a:lvl1pPr>
            <a:lvl2pPr lvl="1" rtl="0" algn="ctr">
              <a:lnSpc>
                <a:spcPct val="100000"/>
              </a:lnSpc>
              <a:spcBef>
                <a:spcPts val="1600"/>
              </a:spcBef>
              <a:spcAft>
                <a:spcPts val="0"/>
              </a:spcAft>
              <a:buClr>
                <a:srgbClr val="FFFFFF"/>
              </a:buClr>
              <a:buSzPts val="1300"/>
              <a:buNone/>
              <a:defRPr sz="1300">
                <a:solidFill>
                  <a:srgbClr val="FFFFFF"/>
                </a:solidFill>
              </a:defRPr>
            </a:lvl2pPr>
            <a:lvl3pPr lvl="2" rtl="0" algn="ctr">
              <a:lnSpc>
                <a:spcPct val="100000"/>
              </a:lnSpc>
              <a:spcBef>
                <a:spcPts val="1600"/>
              </a:spcBef>
              <a:spcAft>
                <a:spcPts val="0"/>
              </a:spcAft>
              <a:buClr>
                <a:srgbClr val="FFFFFF"/>
              </a:buClr>
              <a:buSzPts val="1300"/>
              <a:buNone/>
              <a:defRPr sz="1300">
                <a:solidFill>
                  <a:srgbClr val="FFFFFF"/>
                </a:solidFill>
              </a:defRPr>
            </a:lvl3pPr>
            <a:lvl4pPr lvl="3" rtl="0" algn="ctr">
              <a:lnSpc>
                <a:spcPct val="100000"/>
              </a:lnSpc>
              <a:spcBef>
                <a:spcPts val="1600"/>
              </a:spcBef>
              <a:spcAft>
                <a:spcPts val="0"/>
              </a:spcAft>
              <a:buClr>
                <a:srgbClr val="FFFFFF"/>
              </a:buClr>
              <a:buSzPts val="1300"/>
              <a:buNone/>
              <a:defRPr sz="1300">
                <a:solidFill>
                  <a:srgbClr val="FFFFFF"/>
                </a:solidFill>
              </a:defRPr>
            </a:lvl4pPr>
            <a:lvl5pPr lvl="4" rtl="0" algn="ctr">
              <a:lnSpc>
                <a:spcPct val="100000"/>
              </a:lnSpc>
              <a:spcBef>
                <a:spcPts val="1600"/>
              </a:spcBef>
              <a:spcAft>
                <a:spcPts val="0"/>
              </a:spcAft>
              <a:buClr>
                <a:srgbClr val="FFFFFF"/>
              </a:buClr>
              <a:buSzPts val="1300"/>
              <a:buNone/>
              <a:defRPr sz="1300">
                <a:solidFill>
                  <a:srgbClr val="FFFFFF"/>
                </a:solidFill>
              </a:defRPr>
            </a:lvl5pPr>
            <a:lvl6pPr lvl="5" rtl="0" algn="ctr">
              <a:lnSpc>
                <a:spcPct val="100000"/>
              </a:lnSpc>
              <a:spcBef>
                <a:spcPts val="1600"/>
              </a:spcBef>
              <a:spcAft>
                <a:spcPts val="0"/>
              </a:spcAft>
              <a:buClr>
                <a:srgbClr val="FFFFFF"/>
              </a:buClr>
              <a:buSzPts val="1300"/>
              <a:buNone/>
              <a:defRPr sz="1300">
                <a:solidFill>
                  <a:srgbClr val="FFFFFF"/>
                </a:solidFill>
              </a:defRPr>
            </a:lvl6pPr>
            <a:lvl7pPr lvl="6" rtl="0" algn="ctr">
              <a:lnSpc>
                <a:spcPct val="100000"/>
              </a:lnSpc>
              <a:spcBef>
                <a:spcPts val="1600"/>
              </a:spcBef>
              <a:spcAft>
                <a:spcPts val="0"/>
              </a:spcAft>
              <a:buClr>
                <a:srgbClr val="FFFFFF"/>
              </a:buClr>
              <a:buSzPts val="1300"/>
              <a:buNone/>
              <a:defRPr sz="1300">
                <a:solidFill>
                  <a:srgbClr val="FFFFFF"/>
                </a:solidFill>
              </a:defRPr>
            </a:lvl7pPr>
            <a:lvl8pPr lvl="7" rtl="0" algn="ctr">
              <a:lnSpc>
                <a:spcPct val="100000"/>
              </a:lnSpc>
              <a:spcBef>
                <a:spcPts val="1600"/>
              </a:spcBef>
              <a:spcAft>
                <a:spcPts val="0"/>
              </a:spcAft>
              <a:buClr>
                <a:srgbClr val="FFFFFF"/>
              </a:buClr>
              <a:buSzPts val="1300"/>
              <a:buNone/>
              <a:defRPr sz="1300">
                <a:solidFill>
                  <a:srgbClr val="FFFFFF"/>
                </a:solidFill>
              </a:defRPr>
            </a:lvl8pPr>
            <a:lvl9pPr lvl="8" rtl="0" algn="ctr">
              <a:lnSpc>
                <a:spcPct val="100000"/>
              </a:lnSpc>
              <a:spcBef>
                <a:spcPts val="1600"/>
              </a:spcBef>
              <a:spcAft>
                <a:spcPts val="0"/>
              </a:spcAft>
              <a:buClr>
                <a:srgbClr val="FFFFFF"/>
              </a:buClr>
              <a:buSzPts val="1300"/>
              <a:buNone/>
              <a:defRPr sz="1300">
                <a:solidFill>
                  <a:srgbClr val="FFFFFF"/>
                </a:solidFill>
              </a:defRPr>
            </a:lvl9pPr>
          </a:lstStyle>
          <a:p/>
        </p:txBody>
      </p:sp>
      <p:sp>
        <p:nvSpPr>
          <p:cNvPr id="130" name="Google Shape;130;g874c179c92_0_540"/>
          <p:cNvSpPr txBox="1"/>
          <p:nvPr>
            <p:ph idx="3" type="subTitle"/>
          </p:nvPr>
        </p:nvSpPr>
        <p:spPr>
          <a:xfrm>
            <a:off x="2581850" y="4826300"/>
            <a:ext cx="18588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300"/>
              <a:buNone/>
              <a:defRPr sz="1300">
                <a:solidFill>
                  <a:srgbClr val="FFFFFF"/>
                </a:solidFill>
              </a:defRPr>
            </a:lvl1pPr>
            <a:lvl2pPr lvl="1" rtl="0" algn="ctr">
              <a:lnSpc>
                <a:spcPct val="100000"/>
              </a:lnSpc>
              <a:spcBef>
                <a:spcPts val="1600"/>
              </a:spcBef>
              <a:spcAft>
                <a:spcPts val="0"/>
              </a:spcAft>
              <a:buClr>
                <a:srgbClr val="FFFFFF"/>
              </a:buClr>
              <a:buSzPts val="1300"/>
              <a:buNone/>
              <a:defRPr sz="1300">
                <a:solidFill>
                  <a:srgbClr val="FFFFFF"/>
                </a:solidFill>
              </a:defRPr>
            </a:lvl2pPr>
            <a:lvl3pPr lvl="2" rtl="0" algn="ctr">
              <a:lnSpc>
                <a:spcPct val="100000"/>
              </a:lnSpc>
              <a:spcBef>
                <a:spcPts val="1600"/>
              </a:spcBef>
              <a:spcAft>
                <a:spcPts val="0"/>
              </a:spcAft>
              <a:buClr>
                <a:srgbClr val="FFFFFF"/>
              </a:buClr>
              <a:buSzPts val="1300"/>
              <a:buNone/>
              <a:defRPr sz="1300">
                <a:solidFill>
                  <a:srgbClr val="FFFFFF"/>
                </a:solidFill>
              </a:defRPr>
            </a:lvl3pPr>
            <a:lvl4pPr lvl="3" rtl="0" algn="ctr">
              <a:lnSpc>
                <a:spcPct val="100000"/>
              </a:lnSpc>
              <a:spcBef>
                <a:spcPts val="1600"/>
              </a:spcBef>
              <a:spcAft>
                <a:spcPts val="0"/>
              </a:spcAft>
              <a:buClr>
                <a:srgbClr val="FFFFFF"/>
              </a:buClr>
              <a:buSzPts val="1300"/>
              <a:buNone/>
              <a:defRPr sz="1300">
                <a:solidFill>
                  <a:srgbClr val="FFFFFF"/>
                </a:solidFill>
              </a:defRPr>
            </a:lvl4pPr>
            <a:lvl5pPr lvl="4" rtl="0" algn="ctr">
              <a:lnSpc>
                <a:spcPct val="100000"/>
              </a:lnSpc>
              <a:spcBef>
                <a:spcPts val="1600"/>
              </a:spcBef>
              <a:spcAft>
                <a:spcPts val="0"/>
              </a:spcAft>
              <a:buClr>
                <a:srgbClr val="FFFFFF"/>
              </a:buClr>
              <a:buSzPts val="1300"/>
              <a:buNone/>
              <a:defRPr sz="1300">
                <a:solidFill>
                  <a:srgbClr val="FFFFFF"/>
                </a:solidFill>
              </a:defRPr>
            </a:lvl5pPr>
            <a:lvl6pPr lvl="5" rtl="0" algn="ctr">
              <a:lnSpc>
                <a:spcPct val="100000"/>
              </a:lnSpc>
              <a:spcBef>
                <a:spcPts val="1600"/>
              </a:spcBef>
              <a:spcAft>
                <a:spcPts val="0"/>
              </a:spcAft>
              <a:buClr>
                <a:srgbClr val="FFFFFF"/>
              </a:buClr>
              <a:buSzPts val="1300"/>
              <a:buNone/>
              <a:defRPr sz="1300">
                <a:solidFill>
                  <a:srgbClr val="FFFFFF"/>
                </a:solidFill>
              </a:defRPr>
            </a:lvl6pPr>
            <a:lvl7pPr lvl="6" rtl="0" algn="ctr">
              <a:lnSpc>
                <a:spcPct val="100000"/>
              </a:lnSpc>
              <a:spcBef>
                <a:spcPts val="1600"/>
              </a:spcBef>
              <a:spcAft>
                <a:spcPts val="0"/>
              </a:spcAft>
              <a:buClr>
                <a:srgbClr val="FFFFFF"/>
              </a:buClr>
              <a:buSzPts val="1300"/>
              <a:buNone/>
              <a:defRPr sz="1300">
                <a:solidFill>
                  <a:srgbClr val="FFFFFF"/>
                </a:solidFill>
              </a:defRPr>
            </a:lvl7pPr>
            <a:lvl8pPr lvl="7" rtl="0" algn="ctr">
              <a:lnSpc>
                <a:spcPct val="100000"/>
              </a:lnSpc>
              <a:spcBef>
                <a:spcPts val="1600"/>
              </a:spcBef>
              <a:spcAft>
                <a:spcPts val="0"/>
              </a:spcAft>
              <a:buClr>
                <a:srgbClr val="FFFFFF"/>
              </a:buClr>
              <a:buSzPts val="1300"/>
              <a:buNone/>
              <a:defRPr sz="1300">
                <a:solidFill>
                  <a:srgbClr val="FFFFFF"/>
                </a:solidFill>
              </a:defRPr>
            </a:lvl8pPr>
            <a:lvl9pPr lvl="8" rtl="0" algn="ctr">
              <a:lnSpc>
                <a:spcPct val="100000"/>
              </a:lnSpc>
              <a:spcBef>
                <a:spcPts val="1600"/>
              </a:spcBef>
              <a:spcAft>
                <a:spcPts val="0"/>
              </a:spcAft>
              <a:buClr>
                <a:srgbClr val="FFFFFF"/>
              </a:buClr>
              <a:buSzPts val="1300"/>
              <a:buNone/>
              <a:defRPr sz="1300">
                <a:solidFill>
                  <a:srgbClr val="FFFFFF"/>
                </a:solidFill>
              </a:defRPr>
            </a:lvl9pPr>
          </a:lstStyle>
          <a:p/>
        </p:txBody>
      </p:sp>
      <p:sp>
        <p:nvSpPr>
          <p:cNvPr id="131" name="Google Shape;131;g874c179c92_0_540"/>
          <p:cNvSpPr txBox="1"/>
          <p:nvPr>
            <p:ph type="ctrTitle"/>
          </p:nvPr>
        </p:nvSpPr>
        <p:spPr>
          <a:xfrm>
            <a:off x="4711992" y="4671167"/>
            <a:ext cx="2768100" cy="26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9pPr>
          </a:lstStyle>
          <a:p/>
        </p:txBody>
      </p:sp>
      <p:sp>
        <p:nvSpPr>
          <p:cNvPr id="132" name="Google Shape;132;g874c179c92_0_540"/>
          <p:cNvSpPr txBox="1"/>
          <p:nvPr>
            <p:ph idx="4" type="ctrTitle"/>
          </p:nvPr>
        </p:nvSpPr>
        <p:spPr>
          <a:xfrm>
            <a:off x="7296742" y="4697933"/>
            <a:ext cx="2768100" cy="26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9pPr>
          </a:lstStyle>
          <a:p/>
        </p:txBody>
      </p:sp>
      <p:sp>
        <p:nvSpPr>
          <p:cNvPr id="133" name="Google Shape;133;g874c179c92_0_540"/>
          <p:cNvSpPr txBox="1"/>
          <p:nvPr>
            <p:ph idx="5" type="ctrTitle"/>
          </p:nvPr>
        </p:nvSpPr>
        <p:spPr>
          <a:xfrm>
            <a:off x="2127258" y="4671167"/>
            <a:ext cx="2768100" cy="26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300"/>
              <a:buFont typeface="Roboto Black"/>
              <a:buNone/>
              <a:defRPr b="0" sz="1300">
                <a:solidFill>
                  <a:srgbClr val="FFFFFF"/>
                </a:solidFill>
                <a:latin typeface="Roboto Black"/>
                <a:ea typeface="Roboto Black"/>
                <a:cs typeface="Roboto Black"/>
                <a:sym typeface="Roboto Black"/>
              </a:defRPr>
            </a:lvl9pPr>
          </a:lstStyle>
          <a:p/>
        </p:txBody>
      </p:sp>
      <p:sp>
        <p:nvSpPr>
          <p:cNvPr id="134" name="Google Shape;134;g874c179c92_0_540"/>
          <p:cNvSpPr txBox="1"/>
          <p:nvPr>
            <p:ph idx="6" type="ctrTitle"/>
          </p:nvPr>
        </p:nvSpPr>
        <p:spPr>
          <a:xfrm>
            <a:off x="415600" y="859400"/>
            <a:ext cx="11360700" cy="80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000"/>
              <a:buFont typeface="Roboto Black"/>
              <a:buNone/>
              <a:defRPr b="0" sz="4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6900"/>
              <a:buNone/>
              <a:defRPr sz="6900">
                <a:solidFill>
                  <a:srgbClr val="FFFFFF"/>
                </a:solidFill>
              </a:defRPr>
            </a:lvl2pPr>
            <a:lvl3pPr lvl="2" rtl="0" algn="ctr">
              <a:spcBef>
                <a:spcPts val="0"/>
              </a:spcBef>
              <a:spcAft>
                <a:spcPts val="0"/>
              </a:spcAft>
              <a:buClr>
                <a:srgbClr val="FFFFFF"/>
              </a:buClr>
              <a:buSzPts val="6900"/>
              <a:buNone/>
              <a:defRPr sz="6900">
                <a:solidFill>
                  <a:srgbClr val="FFFFFF"/>
                </a:solidFill>
              </a:defRPr>
            </a:lvl3pPr>
            <a:lvl4pPr lvl="3" rtl="0" algn="ctr">
              <a:spcBef>
                <a:spcPts val="0"/>
              </a:spcBef>
              <a:spcAft>
                <a:spcPts val="0"/>
              </a:spcAft>
              <a:buClr>
                <a:srgbClr val="FFFFFF"/>
              </a:buClr>
              <a:buSzPts val="6900"/>
              <a:buNone/>
              <a:defRPr sz="6900">
                <a:solidFill>
                  <a:srgbClr val="FFFFFF"/>
                </a:solidFill>
              </a:defRPr>
            </a:lvl4pPr>
            <a:lvl5pPr lvl="4" rtl="0" algn="ctr">
              <a:spcBef>
                <a:spcPts val="0"/>
              </a:spcBef>
              <a:spcAft>
                <a:spcPts val="0"/>
              </a:spcAft>
              <a:buClr>
                <a:srgbClr val="FFFFFF"/>
              </a:buClr>
              <a:buSzPts val="6900"/>
              <a:buNone/>
              <a:defRPr sz="6900">
                <a:solidFill>
                  <a:srgbClr val="FFFFFF"/>
                </a:solidFill>
              </a:defRPr>
            </a:lvl5pPr>
            <a:lvl6pPr lvl="5" rtl="0" algn="ctr">
              <a:spcBef>
                <a:spcPts val="0"/>
              </a:spcBef>
              <a:spcAft>
                <a:spcPts val="0"/>
              </a:spcAft>
              <a:buClr>
                <a:srgbClr val="FFFFFF"/>
              </a:buClr>
              <a:buSzPts val="6900"/>
              <a:buNone/>
              <a:defRPr sz="6900">
                <a:solidFill>
                  <a:srgbClr val="FFFFFF"/>
                </a:solidFill>
              </a:defRPr>
            </a:lvl6pPr>
            <a:lvl7pPr lvl="6" rtl="0" algn="ctr">
              <a:spcBef>
                <a:spcPts val="0"/>
              </a:spcBef>
              <a:spcAft>
                <a:spcPts val="0"/>
              </a:spcAft>
              <a:buClr>
                <a:srgbClr val="FFFFFF"/>
              </a:buClr>
              <a:buSzPts val="6900"/>
              <a:buNone/>
              <a:defRPr sz="6900">
                <a:solidFill>
                  <a:srgbClr val="FFFFFF"/>
                </a:solidFill>
              </a:defRPr>
            </a:lvl7pPr>
            <a:lvl8pPr lvl="7" rtl="0" algn="ctr">
              <a:spcBef>
                <a:spcPts val="0"/>
              </a:spcBef>
              <a:spcAft>
                <a:spcPts val="0"/>
              </a:spcAft>
              <a:buClr>
                <a:srgbClr val="FFFFFF"/>
              </a:buClr>
              <a:buSzPts val="6900"/>
              <a:buNone/>
              <a:defRPr sz="6900">
                <a:solidFill>
                  <a:srgbClr val="FFFFFF"/>
                </a:solidFill>
              </a:defRPr>
            </a:lvl8pPr>
            <a:lvl9pPr lvl="8" rtl="0" algn="ctr">
              <a:spcBef>
                <a:spcPts val="0"/>
              </a:spcBef>
              <a:spcAft>
                <a:spcPts val="0"/>
              </a:spcAft>
              <a:buClr>
                <a:srgbClr val="FFFFFF"/>
              </a:buClr>
              <a:buSzPts val="6900"/>
              <a:buNone/>
              <a:defRPr sz="6900">
                <a:solidFill>
                  <a:srgbClr val="FFFFFF"/>
                </a:solidFill>
              </a:defRPr>
            </a:lvl9pPr>
          </a:lstStyle>
          <a:p/>
        </p:txBody>
      </p:sp>
      <p:sp>
        <p:nvSpPr>
          <p:cNvPr id="135" name="Google Shape;135;g874c179c92_0_54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1">
  <p:cSld name="TITLE_AND_TWO_COLUMNS_1">
    <p:spTree>
      <p:nvGrpSpPr>
        <p:cNvPr id="136" name="Shape 136"/>
        <p:cNvGrpSpPr/>
        <p:nvPr/>
      </p:nvGrpSpPr>
      <p:grpSpPr>
        <a:xfrm>
          <a:off x="0" y="0"/>
          <a:ext cx="0" cy="0"/>
          <a:chOff x="0" y="0"/>
          <a:chExt cx="0" cy="0"/>
        </a:xfrm>
      </p:grpSpPr>
      <p:sp>
        <p:nvSpPr>
          <p:cNvPr id="137" name="Google Shape;137;g874c179c92_0_1049"/>
          <p:cNvSpPr txBox="1"/>
          <p:nvPr>
            <p:ph type="ctrTitle"/>
          </p:nvPr>
        </p:nvSpPr>
        <p:spPr>
          <a:xfrm flipH="1">
            <a:off x="6813167" y="912650"/>
            <a:ext cx="2071200" cy="7704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sz="24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38" name="Google Shape;138;g874c179c92_0_1049"/>
          <p:cNvSpPr txBox="1"/>
          <p:nvPr>
            <p:ph idx="1" type="subTitle"/>
          </p:nvPr>
        </p:nvSpPr>
        <p:spPr>
          <a:xfrm flipH="1">
            <a:off x="4769067" y="1527933"/>
            <a:ext cx="4173600" cy="2457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900"/>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139" name="Google Shape;139;g874c179c92_0_1049"/>
          <p:cNvSpPr txBox="1"/>
          <p:nvPr>
            <p:ph idx="2" type="ctrTitle"/>
          </p:nvPr>
        </p:nvSpPr>
        <p:spPr>
          <a:xfrm flipH="1">
            <a:off x="4313433" y="3486248"/>
            <a:ext cx="2386500" cy="770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sz="24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40" name="Google Shape;140;g874c179c92_0_1049"/>
          <p:cNvSpPr txBox="1"/>
          <p:nvPr>
            <p:ph idx="3" type="subTitle"/>
          </p:nvPr>
        </p:nvSpPr>
        <p:spPr>
          <a:xfrm flipH="1">
            <a:off x="4313600" y="4101531"/>
            <a:ext cx="4173600" cy="154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900"/>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141" name="Google Shape;141;g874c179c92_0_1049"/>
          <p:cNvSpPr txBox="1"/>
          <p:nvPr>
            <p:ph idx="4" type="title"/>
          </p:nvPr>
        </p:nvSpPr>
        <p:spPr>
          <a:xfrm rot="-5400000">
            <a:off x="-1361918" y="3003450"/>
            <a:ext cx="4876800" cy="85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42" name="Google Shape;142;g874c179c92_0_104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2 ">
  <p:cSld name="TITLE_1_1_1_1_1">
    <p:bg>
      <p:bgPr>
        <a:gradFill>
          <a:gsLst>
            <a:gs pos="0">
              <a:srgbClr val="052643"/>
            </a:gs>
            <a:gs pos="100000">
              <a:srgbClr val="041523"/>
            </a:gs>
          </a:gsLst>
          <a:path path="circle">
            <a:fillToRect b="50%" l="50%" r="50%" t="50%"/>
          </a:path>
          <a:tileRect/>
        </a:gradFill>
      </p:bgPr>
    </p:bg>
    <p:spTree>
      <p:nvGrpSpPr>
        <p:cNvPr id="143" name="Shape 143"/>
        <p:cNvGrpSpPr/>
        <p:nvPr/>
      </p:nvGrpSpPr>
      <p:grpSpPr>
        <a:xfrm>
          <a:off x="0" y="0"/>
          <a:ext cx="0" cy="0"/>
          <a:chOff x="0" y="0"/>
          <a:chExt cx="0" cy="0"/>
        </a:xfrm>
      </p:grpSpPr>
      <p:sp>
        <p:nvSpPr>
          <p:cNvPr id="144" name="Google Shape;144;g874c179c92_0_1398"/>
          <p:cNvSpPr txBox="1"/>
          <p:nvPr>
            <p:ph idx="1" type="subTitle"/>
          </p:nvPr>
        </p:nvSpPr>
        <p:spPr>
          <a:xfrm>
            <a:off x="5166592" y="4697900"/>
            <a:ext cx="18588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1200"/>
              <a:buNone/>
              <a:defRPr sz="1200">
                <a:solidFill>
                  <a:srgbClr val="E3E9ED"/>
                </a:solidFill>
              </a:defRPr>
            </a:lvl1pPr>
            <a:lvl2pPr lvl="1" rtl="0" algn="ctr">
              <a:lnSpc>
                <a:spcPct val="100000"/>
              </a:lnSpc>
              <a:spcBef>
                <a:spcPts val="1600"/>
              </a:spcBef>
              <a:spcAft>
                <a:spcPts val="0"/>
              </a:spcAft>
              <a:buClr>
                <a:srgbClr val="E3E9ED"/>
              </a:buClr>
              <a:buSzPts val="1200"/>
              <a:buNone/>
              <a:defRPr sz="1200">
                <a:solidFill>
                  <a:srgbClr val="E3E9ED"/>
                </a:solidFill>
              </a:defRPr>
            </a:lvl2pPr>
            <a:lvl3pPr lvl="2" rtl="0" algn="ctr">
              <a:lnSpc>
                <a:spcPct val="100000"/>
              </a:lnSpc>
              <a:spcBef>
                <a:spcPts val="1600"/>
              </a:spcBef>
              <a:spcAft>
                <a:spcPts val="0"/>
              </a:spcAft>
              <a:buClr>
                <a:srgbClr val="E3E9ED"/>
              </a:buClr>
              <a:buSzPts val="1200"/>
              <a:buNone/>
              <a:defRPr sz="1200">
                <a:solidFill>
                  <a:srgbClr val="E3E9ED"/>
                </a:solidFill>
              </a:defRPr>
            </a:lvl3pPr>
            <a:lvl4pPr lvl="3" rtl="0" algn="ctr">
              <a:lnSpc>
                <a:spcPct val="100000"/>
              </a:lnSpc>
              <a:spcBef>
                <a:spcPts val="1600"/>
              </a:spcBef>
              <a:spcAft>
                <a:spcPts val="0"/>
              </a:spcAft>
              <a:buClr>
                <a:srgbClr val="E3E9ED"/>
              </a:buClr>
              <a:buSzPts val="1200"/>
              <a:buNone/>
              <a:defRPr sz="1200">
                <a:solidFill>
                  <a:srgbClr val="E3E9ED"/>
                </a:solidFill>
              </a:defRPr>
            </a:lvl4pPr>
            <a:lvl5pPr lvl="4" rtl="0" algn="ctr">
              <a:lnSpc>
                <a:spcPct val="100000"/>
              </a:lnSpc>
              <a:spcBef>
                <a:spcPts val="1600"/>
              </a:spcBef>
              <a:spcAft>
                <a:spcPts val="0"/>
              </a:spcAft>
              <a:buClr>
                <a:srgbClr val="E3E9ED"/>
              </a:buClr>
              <a:buSzPts val="1200"/>
              <a:buNone/>
              <a:defRPr sz="1200">
                <a:solidFill>
                  <a:srgbClr val="E3E9ED"/>
                </a:solidFill>
              </a:defRPr>
            </a:lvl5pPr>
            <a:lvl6pPr lvl="5" rtl="0" algn="ctr">
              <a:lnSpc>
                <a:spcPct val="100000"/>
              </a:lnSpc>
              <a:spcBef>
                <a:spcPts val="1600"/>
              </a:spcBef>
              <a:spcAft>
                <a:spcPts val="0"/>
              </a:spcAft>
              <a:buClr>
                <a:srgbClr val="E3E9ED"/>
              </a:buClr>
              <a:buSzPts val="1200"/>
              <a:buNone/>
              <a:defRPr sz="1200">
                <a:solidFill>
                  <a:srgbClr val="E3E9ED"/>
                </a:solidFill>
              </a:defRPr>
            </a:lvl6pPr>
            <a:lvl7pPr lvl="6" rtl="0" algn="ctr">
              <a:lnSpc>
                <a:spcPct val="100000"/>
              </a:lnSpc>
              <a:spcBef>
                <a:spcPts val="1600"/>
              </a:spcBef>
              <a:spcAft>
                <a:spcPts val="0"/>
              </a:spcAft>
              <a:buClr>
                <a:srgbClr val="E3E9ED"/>
              </a:buClr>
              <a:buSzPts val="1200"/>
              <a:buNone/>
              <a:defRPr sz="1200">
                <a:solidFill>
                  <a:srgbClr val="E3E9ED"/>
                </a:solidFill>
              </a:defRPr>
            </a:lvl7pPr>
            <a:lvl8pPr lvl="7" rtl="0" algn="ctr">
              <a:lnSpc>
                <a:spcPct val="100000"/>
              </a:lnSpc>
              <a:spcBef>
                <a:spcPts val="1600"/>
              </a:spcBef>
              <a:spcAft>
                <a:spcPts val="0"/>
              </a:spcAft>
              <a:buClr>
                <a:srgbClr val="E3E9ED"/>
              </a:buClr>
              <a:buSzPts val="1200"/>
              <a:buNone/>
              <a:defRPr sz="1200">
                <a:solidFill>
                  <a:srgbClr val="E3E9ED"/>
                </a:solidFill>
              </a:defRPr>
            </a:lvl8pPr>
            <a:lvl9pPr lvl="8" rtl="0" algn="ctr">
              <a:lnSpc>
                <a:spcPct val="100000"/>
              </a:lnSpc>
              <a:spcBef>
                <a:spcPts val="1600"/>
              </a:spcBef>
              <a:spcAft>
                <a:spcPts val="0"/>
              </a:spcAft>
              <a:buClr>
                <a:srgbClr val="E3E9ED"/>
              </a:buClr>
              <a:buSzPts val="1200"/>
              <a:buNone/>
              <a:defRPr sz="1200">
                <a:solidFill>
                  <a:srgbClr val="E3E9ED"/>
                </a:solidFill>
              </a:defRPr>
            </a:lvl9pPr>
          </a:lstStyle>
          <a:p/>
        </p:txBody>
      </p:sp>
      <p:sp>
        <p:nvSpPr>
          <p:cNvPr id="145" name="Google Shape;145;g874c179c92_0_1398"/>
          <p:cNvSpPr txBox="1"/>
          <p:nvPr>
            <p:ph idx="2" type="subTitle"/>
          </p:nvPr>
        </p:nvSpPr>
        <p:spPr>
          <a:xfrm>
            <a:off x="8056142" y="4256167"/>
            <a:ext cx="18588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1200"/>
              <a:buNone/>
              <a:defRPr sz="1200">
                <a:solidFill>
                  <a:srgbClr val="E3E9ED"/>
                </a:solidFill>
              </a:defRPr>
            </a:lvl1pPr>
            <a:lvl2pPr lvl="1" rtl="0" algn="ctr">
              <a:lnSpc>
                <a:spcPct val="100000"/>
              </a:lnSpc>
              <a:spcBef>
                <a:spcPts val="1600"/>
              </a:spcBef>
              <a:spcAft>
                <a:spcPts val="0"/>
              </a:spcAft>
              <a:buClr>
                <a:srgbClr val="E3E9ED"/>
              </a:buClr>
              <a:buSzPts val="1200"/>
              <a:buNone/>
              <a:defRPr sz="1200">
                <a:solidFill>
                  <a:srgbClr val="E3E9ED"/>
                </a:solidFill>
              </a:defRPr>
            </a:lvl2pPr>
            <a:lvl3pPr lvl="2" rtl="0" algn="ctr">
              <a:lnSpc>
                <a:spcPct val="100000"/>
              </a:lnSpc>
              <a:spcBef>
                <a:spcPts val="1600"/>
              </a:spcBef>
              <a:spcAft>
                <a:spcPts val="0"/>
              </a:spcAft>
              <a:buClr>
                <a:srgbClr val="E3E9ED"/>
              </a:buClr>
              <a:buSzPts val="1200"/>
              <a:buNone/>
              <a:defRPr sz="1200">
                <a:solidFill>
                  <a:srgbClr val="E3E9ED"/>
                </a:solidFill>
              </a:defRPr>
            </a:lvl3pPr>
            <a:lvl4pPr lvl="3" rtl="0" algn="ctr">
              <a:lnSpc>
                <a:spcPct val="100000"/>
              </a:lnSpc>
              <a:spcBef>
                <a:spcPts val="1600"/>
              </a:spcBef>
              <a:spcAft>
                <a:spcPts val="0"/>
              </a:spcAft>
              <a:buClr>
                <a:srgbClr val="E3E9ED"/>
              </a:buClr>
              <a:buSzPts val="1200"/>
              <a:buNone/>
              <a:defRPr sz="1200">
                <a:solidFill>
                  <a:srgbClr val="E3E9ED"/>
                </a:solidFill>
              </a:defRPr>
            </a:lvl4pPr>
            <a:lvl5pPr lvl="4" rtl="0" algn="ctr">
              <a:lnSpc>
                <a:spcPct val="100000"/>
              </a:lnSpc>
              <a:spcBef>
                <a:spcPts val="1600"/>
              </a:spcBef>
              <a:spcAft>
                <a:spcPts val="0"/>
              </a:spcAft>
              <a:buClr>
                <a:srgbClr val="E3E9ED"/>
              </a:buClr>
              <a:buSzPts val="1200"/>
              <a:buNone/>
              <a:defRPr sz="1200">
                <a:solidFill>
                  <a:srgbClr val="E3E9ED"/>
                </a:solidFill>
              </a:defRPr>
            </a:lvl5pPr>
            <a:lvl6pPr lvl="5" rtl="0" algn="ctr">
              <a:lnSpc>
                <a:spcPct val="100000"/>
              </a:lnSpc>
              <a:spcBef>
                <a:spcPts val="1600"/>
              </a:spcBef>
              <a:spcAft>
                <a:spcPts val="0"/>
              </a:spcAft>
              <a:buClr>
                <a:srgbClr val="E3E9ED"/>
              </a:buClr>
              <a:buSzPts val="1200"/>
              <a:buNone/>
              <a:defRPr sz="1200">
                <a:solidFill>
                  <a:srgbClr val="E3E9ED"/>
                </a:solidFill>
              </a:defRPr>
            </a:lvl6pPr>
            <a:lvl7pPr lvl="6" rtl="0" algn="ctr">
              <a:lnSpc>
                <a:spcPct val="100000"/>
              </a:lnSpc>
              <a:spcBef>
                <a:spcPts val="1600"/>
              </a:spcBef>
              <a:spcAft>
                <a:spcPts val="0"/>
              </a:spcAft>
              <a:buClr>
                <a:srgbClr val="E3E9ED"/>
              </a:buClr>
              <a:buSzPts val="1200"/>
              <a:buNone/>
              <a:defRPr sz="1200">
                <a:solidFill>
                  <a:srgbClr val="E3E9ED"/>
                </a:solidFill>
              </a:defRPr>
            </a:lvl7pPr>
            <a:lvl8pPr lvl="7" rtl="0" algn="ctr">
              <a:lnSpc>
                <a:spcPct val="100000"/>
              </a:lnSpc>
              <a:spcBef>
                <a:spcPts val="1600"/>
              </a:spcBef>
              <a:spcAft>
                <a:spcPts val="0"/>
              </a:spcAft>
              <a:buClr>
                <a:srgbClr val="E3E9ED"/>
              </a:buClr>
              <a:buSzPts val="1200"/>
              <a:buNone/>
              <a:defRPr sz="1200">
                <a:solidFill>
                  <a:srgbClr val="E3E9ED"/>
                </a:solidFill>
              </a:defRPr>
            </a:lvl8pPr>
            <a:lvl9pPr lvl="8" rtl="0" algn="ctr">
              <a:lnSpc>
                <a:spcPct val="100000"/>
              </a:lnSpc>
              <a:spcBef>
                <a:spcPts val="1600"/>
              </a:spcBef>
              <a:spcAft>
                <a:spcPts val="0"/>
              </a:spcAft>
              <a:buClr>
                <a:srgbClr val="E3E9ED"/>
              </a:buClr>
              <a:buSzPts val="1200"/>
              <a:buNone/>
              <a:defRPr sz="1200">
                <a:solidFill>
                  <a:srgbClr val="E3E9ED"/>
                </a:solidFill>
              </a:defRPr>
            </a:lvl9pPr>
          </a:lstStyle>
          <a:p/>
        </p:txBody>
      </p:sp>
      <p:sp>
        <p:nvSpPr>
          <p:cNvPr id="146" name="Google Shape;146;g874c179c92_0_1398"/>
          <p:cNvSpPr txBox="1"/>
          <p:nvPr>
            <p:ph idx="3" type="subTitle"/>
          </p:nvPr>
        </p:nvSpPr>
        <p:spPr>
          <a:xfrm>
            <a:off x="2277058" y="5188067"/>
            <a:ext cx="1858800" cy="66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1200"/>
              <a:buNone/>
              <a:defRPr sz="1200">
                <a:solidFill>
                  <a:srgbClr val="E3E9ED"/>
                </a:solidFill>
              </a:defRPr>
            </a:lvl1pPr>
            <a:lvl2pPr lvl="1" rtl="0" algn="ctr">
              <a:lnSpc>
                <a:spcPct val="100000"/>
              </a:lnSpc>
              <a:spcBef>
                <a:spcPts val="1600"/>
              </a:spcBef>
              <a:spcAft>
                <a:spcPts val="0"/>
              </a:spcAft>
              <a:buClr>
                <a:srgbClr val="E3E9ED"/>
              </a:buClr>
              <a:buSzPts val="1200"/>
              <a:buNone/>
              <a:defRPr sz="1200">
                <a:solidFill>
                  <a:srgbClr val="E3E9ED"/>
                </a:solidFill>
              </a:defRPr>
            </a:lvl2pPr>
            <a:lvl3pPr lvl="2" rtl="0" algn="ctr">
              <a:lnSpc>
                <a:spcPct val="100000"/>
              </a:lnSpc>
              <a:spcBef>
                <a:spcPts val="1600"/>
              </a:spcBef>
              <a:spcAft>
                <a:spcPts val="0"/>
              </a:spcAft>
              <a:buClr>
                <a:srgbClr val="E3E9ED"/>
              </a:buClr>
              <a:buSzPts val="1200"/>
              <a:buNone/>
              <a:defRPr sz="1200">
                <a:solidFill>
                  <a:srgbClr val="E3E9ED"/>
                </a:solidFill>
              </a:defRPr>
            </a:lvl3pPr>
            <a:lvl4pPr lvl="3" rtl="0" algn="ctr">
              <a:lnSpc>
                <a:spcPct val="100000"/>
              </a:lnSpc>
              <a:spcBef>
                <a:spcPts val="1600"/>
              </a:spcBef>
              <a:spcAft>
                <a:spcPts val="0"/>
              </a:spcAft>
              <a:buClr>
                <a:srgbClr val="E3E9ED"/>
              </a:buClr>
              <a:buSzPts val="1200"/>
              <a:buNone/>
              <a:defRPr sz="1200">
                <a:solidFill>
                  <a:srgbClr val="E3E9ED"/>
                </a:solidFill>
              </a:defRPr>
            </a:lvl4pPr>
            <a:lvl5pPr lvl="4" rtl="0" algn="ctr">
              <a:lnSpc>
                <a:spcPct val="100000"/>
              </a:lnSpc>
              <a:spcBef>
                <a:spcPts val="1600"/>
              </a:spcBef>
              <a:spcAft>
                <a:spcPts val="0"/>
              </a:spcAft>
              <a:buClr>
                <a:srgbClr val="E3E9ED"/>
              </a:buClr>
              <a:buSzPts val="1200"/>
              <a:buNone/>
              <a:defRPr sz="1200">
                <a:solidFill>
                  <a:srgbClr val="E3E9ED"/>
                </a:solidFill>
              </a:defRPr>
            </a:lvl5pPr>
            <a:lvl6pPr lvl="5" rtl="0" algn="ctr">
              <a:lnSpc>
                <a:spcPct val="100000"/>
              </a:lnSpc>
              <a:spcBef>
                <a:spcPts val="1600"/>
              </a:spcBef>
              <a:spcAft>
                <a:spcPts val="0"/>
              </a:spcAft>
              <a:buClr>
                <a:srgbClr val="E3E9ED"/>
              </a:buClr>
              <a:buSzPts val="1200"/>
              <a:buNone/>
              <a:defRPr sz="1200">
                <a:solidFill>
                  <a:srgbClr val="E3E9ED"/>
                </a:solidFill>
              </a:defRPr>
            </a:lvl6pPr>
            <a:lvl7pPr lvl="6" rtl="0" algn="ctr">
              <a:lnSpc>
                <a:spcPct val="100000"/>
              </a:lnSpc>
              <a:spcBef>
                <a:spcPts val="1600"/>
              </a:spcBef>
              <a:spcAft>
                <a:spcPts val="0"/>
              </a:spcAft>
              <a:buClr>
                <a:srgbClr val="E3E9ED"/>
              </a:buClr>
              <a:buSzPts val="1200"/>
              <a:buNone/>
              <a:defRPr sz="1200">
                <a:solidFill>
                  <a:srgbClr val="E3E9ED"/>
                </a:solidFill>
              </a:defRPr>
            </a:lvl7pPr>
            <a:lvl8pPr lvl="7" rtl="0" algn="ctr">
              <a:lnSpc>
                <a:spcPct val="100000"/>
              </a:lnSpc>
              <a:spcBef>
                <a:spcPts val="1600"/>
              </a:spcBef>
              <a:spcAft>
                <a:spcPts val="0"/>
              </a:spcAft>
              <a:buClr>
                <a:srgbClr val="E3E9ED"/>
              </a:buClr>
              <a:buSzPts val="1200"/>
              <a:buNone/>
              <a:defRPr sz="1200">
                <a:solidFill>
                  <a:srgbClr val="E3E9ED"/>
                </a:solidFill>
              </a:defRPr>
            </a:lvl8pPr>
            <a:lvl9pPr lvl="8" rtl="0" algn="ctr">
              <a:lnSpc>
                <a:spcPct val="100000"/>
              </a:lnSpc>
              <a:spcBef>
                <a:spcPts val="1600"/>
              </a:spcBef>
              <a:spcAft>
                <a:spcPts val="0"/>
              </a:spcAft>
              <a:buClr>
                <a:srgbClr val="E3E9ED"/>
              </a:buClr>
              <a:buSzPts val="1200"/>
              <a:buNone/>
              <a:defRPr sz="1200">
                <a:solidFill>
                  <a:srgbClr val="E3E9ED"/>
                </a:solidFill>
              </a:defRPr>
            </a:lvl9pPr>
          </a:lstStyle>
          <a:p/>
        </p:txBody>
      </p:sp>
      <p:sp>
        <p:nvSpPr>
          <p:cNvPr id="147" name="Google Shape;147;g874c179c92_0_1398"/>
          <p:cNvSpPr txBox="1"/>
          <p:nvPr>
            <p:ph type="ctrTitle"/>
          </p:nvPr>
        </p:nvSpPr>
        <p:spPr>
          <a:xfrm>
            <a:off x="4711992" y="4562967"/>
            <a:ext cx="2768100" cy="26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9pPr>
          </a:lstStyle>
          <a:p/>
        </p:txBody>
      </p:sp>
      <p:sp>
        <p:nvSpPr>
          <p:cNvPr id="148" name="Google Shape;148;g874c179c92_0_1398"/>
          <p:cNvSpPr txBox="1"/>
          <p:nvPr>
            <p:ph idx="4" type="ctrTitle"/>
          </p:nvPr>
        </p:nvSpPr>
        <p:spPr>
          <a:xfrm>
            <a:off x="7601542" y="4128633"/>
            <a:ext cx="2768100" cy="26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9pPr>
          </a:lstStyle>
          <a:p/>
        </p:txBody>
      </p:sp>
      <p:sp>
        <p:nvSpPr>
          <p:cNvPr id="149" name="Google Shape;149;g874c179c92_0_1398"/>
          <p:cNvSpPr txBox="1"/>
          <p:nvPr>
            <p:ph idx="5" type="ctrTitle"/>
          </p:nvPr>
        </p:nvSpPr>
        <p:spPr>
          <a:xfrm>
            <a:off x="1822458" y="5052867"/>
            <a:ext cx="2768100" cy="26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1200"/>
              <a:buFont typeface="Roboto Black"/>
              <a:buNone/>
              <a:defRPr b="0" sz="1200">
                <a:solidFill>
                  <a:srgbClr val="E3E9ED"/>
                </a:solidFill>
                <a:latin typeface="Roboto Black"/>
                <a:ea typeface="Roboto Black"/>
                <a:cs typeface="Roboto Black"/>
                <a:sym typeface="Roboto Black"/>
              </a:defRPr>
            </a:lvl9pPr>
          </a:lstStyle>
          <a:p/>
        </p:txBody>
      </p:sp>
      <p:sp>
        <p:nvSpPr>
          <p:cNvPr id="150" name="Google Shape;150;g874c179c92_0_1398"/>
          <p:cNvSpPr txBox="1"/>
          <p:nvPr>
            <p:ph idx="6" type="ctrTitle"/>
          </p:nvPr>
        </p:nvSpPr>
        <p:spPr>
          <a:xfrm>
            <a:off x="415600" y="859400"/>
            <a:ext cx="11360700" cy="80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000"/>
              <a:buFont typeface="Roboto Black"/>
              <a:buNone/>
              <a:defRPr b="0" sz="4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6900"/>
              <a:buNone/>
              <a:defRPr sz="6900">
                <a:solidFill>
                  <a:srgbClr val="FFFFFF"/>
                </a:solidFill>
              </a:defRPr>
            </a:lvl2pPr>
            <a:lvl3pPr lvl="2" rtl="0" algn="ctr">
              <a:spcBef>
                <a:spcPts val="0"/>
              </a:spcBef>
              <a:spcAft>
                <a:spcPts val="0"/>
              </a:spcAft>
              <a:buClr>
                <a:srgbClr val="FFFFFF"/>
              </a:buClr>
              <a:buSzPts val="6900"/>
              <a:buNone/>
              <a:defRPr sz="6900">
                <a:solidFill>
                  <a:srgbClr val="FFFFFF"/>
                </a:solidFill>
              </a:defRPr>
            </a:lvl3pPr>
            <a:lvl4pPr lvl="3" rtl="0" algn="ctr">
              <a:spcBef>
                <a:spcPts val="0"/>
              </a:spcBef>
              <a:spcAft>
                <a:spcPts val="0"/>
              </a:spcAft>
              <a:buClr>
                <a:srgbClr val="FFFFFF"/>
              </a:buClr>
              <a:buSzPts val="6900"/>
              <a:buNone/>
              <a:defRPr sz="6900">
                <a:solidFill>
                  <a:srgbClr val="FFFFFF"/>
                </a:solidFill>
              </a:defRPr>
            </a:lvl4pPr>
            <a:lvl5pPr lvl="4" rtl="0" algn="ctr">
              <a:spcBef>
                <a:spcPts val="0"/>
              </a:spcBef>
              <a:spcAft>
                <a:spcPts val="0"/>
              </a:spcAft>
              <a:buClr>
                <a:srgbClr val="FFFFFF"/>
              </a:buClr>
              <a:buSzPts val="6900"/>
              <a:buNone/>
              <a:defRPr sz="6900">
                <a:solidFill>
                  <a:srgbClr val="FFFFFF"/>
                </a:solidFill>
              </a:defRPr>
            </a:lvl5pPr>
            <a:lvl6pPr lvl="5" rtl="0" algn="ctr">
              <a:spcBef>
                <a:spcPts val="0"/>
              </a:spcBef>
              <a:spcAft>
                <a:spcPts val="0"/>
              </a:spcAft>
              <a:buClr>
                <a:srgbClr val="FFFFFF"/>
              </a:buClr>
              <a:buSzPts val="6900"/>
              <a:buNone/>
              <a:defRPr sz="6900">
                <a:solidFill>
                  <a:srgbClr val="FFFFFF"/>
                </a:solidFill>
              </a:defRPr>
            </a:lvl6pPr>
            <a:lvl7pPr lvl="6" rtl="0" algn="ctr">
              <a:spcBef>
                <a:spcPts val="0"/>
              </a:spcBef>
              <a:spcAft>
                <a:spcPts val="0"/>
              </a:spcAft>
              <a:buClr>
                <a:srgbClr val="FFFFFF"/>
              </a:buClr>
              <a:buSzPts val="6900"/>
              <a:buNone/>
              <a:defRPr sz="6900">
                <a:solidFill>
                  <a:srgbClr val="FFFFFF"/>
                </a:solidFill>
              </a:defRPr>
            </a:lvl7pPr>
            <a:lvl8pPr lvl="7" rtl="0" algn="ctr">
              <a:spcBef>
                <a:spcPts val="0"/>
              </a:spcBef>
              <a:spcAft>
                <a:spcPts val="0"/>
              </a:spcAft>
              <a:buClr>
                <a:srgbClr val="FFFFFF"/>
              </a:buClr>
              <a:buSzPts val="6900"/>
              <a:buNone/>
              <a:defRPr sz="6900">
                <a:solidFill>
                  <a:srgbClr val="FFFFFF"/>
                </a:solidFill>
              </a:defRPr>
            </a:lvl8pPr>
            <a:lvl9pPr lvl="8" rtl="0" algn="ctr">
              <a:spcBef>
                <a:spcPts val="0"/>
              </a:spcBef>
              <a:spcAft>
                <a:spcPts val="0"/>
              </a:spcAft>
              <a:buClr>
                <a:srgbClr val="FFFFFF"/>
              </a:buClr>
              <a:buSzPts val="6900"/>
              <a:buNone/>
              <a:defRPr sz="6900">
                <a:solidFill>
                  <a:srgbClr val="FFFFFF"/>
                </a:solidFill>
              </a:defRPr>
            </a:lvl9pPr>
          </a:lstStyle>
          <a:p/>
        </p:txBody>
      </p:sp>
      <p:sp>
        <p:nvSpPr>
          <p:cNvPr id="151" name="Google Shape;151;g874c179c92_0_139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2">
  <p:cSld name="CUSTOM_8">
    <p:spTree>
      <p:nvGrpSpPr>
        <p:cNvPr id="152" name="Shape 152"/>
        <p:cNvGrpSpPr/>
        <p:nvPr/>
      </p:nvGrpSpPr>
      <p:grpSpPr>
        <a:xfrm>
          <a:off x="0" y="0"/>
          <a:ext cx="0" cy="0"/>
          <a:chOff x="0" y="0"/>
          <a:chExt cx="0" cy="0"/>
        </a:xfrm>
      </p:grpSpPr>
      <p:sp>
        <p:nvSpPr>
          <p:cNvPr id="153" name="Google Shape;153;g874c179c92_0_1563"/>
          <p:cNvSpPr txBox="1"/>
          <p:nvPr>
            <p:ph type="ctrTitle"/>
          </p:nvPr>
        </p:nvSpPr>
        <p:spPr>
          <a:xfrm flipH="1">
            <a:off x="2329300" y="2128367"/>
            <a:ext cx="2001600" cy="77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4" name="Google Shape;154;g874c179c92_0_1563"/>
          <p:cNvSpPr txBox="1"/>
          <p:nvPr>
            <p:ph idx="1" type="subTitle"/>
          </p:nvPr>
        </p:nvSpPr>
        <p:spPr>
          <a:xfrm flipH="1">
            <a:off x="2156433" y="2931683"/>
            <a:ext cx="2347200" cy="134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None/>
              <a:defRPr/>
            </a:lvl1pPr>
            <a:lvl2pPr lvl="1" rtl="0" algn="ctr">
              <a:lnSpc>
                <a:spcPct val="100000"/>
              </a:lnSpc>
              <a:spcBef>
                <a:spcPts val="1600"/>
              </a:spcBef>
              <a:spcAft>
                <a:spcPts val="0"/>
              </a:spcAft>
              <a:buSzPts val="1300"/>
              <a:buNone/>
              <a:defRPr sz="1300"/>
            </a:lvl2pPr>
            <a:lvl3pPr lvl="2" rtl="0" algn="ctr">
              <a:lnSpc>
                <a:spcPct val="100000"/>
              </a:lnSpc>
              <a:spcBef>
                <a:spcPts val="1600"/>
              </a:spcBef>
              <a:spcAft>
                <a:spcPts val="0"/>
              </a:spcAft>
              <a:buSzPts val="1300"/>
              <a:buNone/>
              <a:defRPr sz="1300"/>
            </a:lvl3pPr>
            <a:lvl4pPr lvl="3" rtl="0" algn="ctr">
              <a:lnSpc>
                <a:spcPct val="100000"/>
              </a:lnSpc>
              <a:spcBef>
                <a:spcPts val="1600"/>
              </a:spcBef>
              <a:spcAft>
                <a:spcPts val="0"/>
              </a:spcAft>
              <a:buSzPts val="1300"/>
              <a:buNone/>
              <a:defRPr sz="1300"/>
            </a:lvl4pPr>
            <a:lvl5pPr lvl="4" rtl="0" algn="ctr">
              <a:lnSpc>
                <a:spcPct val="100000"/>
              </a:lnSpc>
              <a:spcBef>
                <a:spcPts val="1600"/>
              </a:spcBef>
              <a:spcAft>
                <a:spcPts val="0"/>
              </a:spcAft>
              <a:buSzPts val="1300"/>
              <a:buNone/>
              <a:defRPr sz="1300"/>
            </a:lvl5pPr>
            <a:lvl6pPr lvl="5" rtl="0" algn="ctr">
              <a:lnSpc>
                <a:spcPct val="100000"/>
              </a:lnSpc>
              <a:spcBef>
                <a:spcPts val="1600"/>
              </a:spcBef>
              <a:spcAft>
                <a:spcPts val="0"/>
              </a:spcAft>
              <a:buSzPts val="1300"/>
              <a:buNone/>
              <a:defRPr sz="1300"/>
            </a:lvl6pPr>
            <a:lvl7pPr lvl="6" rtl="0" algn="ctr">
              <a:lnSpc>
                <a:spcPct val="100000"/>
              </a:lnSpc>
              <a:spcBef>
                <a:spcPts val="1600"/>
              </a:spcBef>
              <a:spcAft>
                <a:spcPts val="0"/>
              </a:spcAft>
              <a:buSzPts val="1300"/>
              <a:buNone/>
              <a:defRPr sz="1300"/>
            </a:lvl7pPr>
            <a:lvl8pPr lvl="7" rtl="0" algn="ctr">
              <a:lnSpc>
                <a:spcPct val="100000"/>
              </a:lnSpc>
              <a:spcBef>
                <a:spcPts val="1600"/>
              </a:spcBef>
              <a:spcAft>
                <a:spcPts val="0"/>
              </a:spcAft>
              <a:buSzPts val="1300"/>
              <a:buNone/>
              <a:defRPr sz="1300"/>
            </a:lvl8pPr>
            <a:lvl9pPr lvl="8" rtl="0" algn="ctr">
              <a:lnSpc>
                <a:spcPct val="100000"/>
              </a:lnSpc>
              <a:spcBef>
                <a:spcPts val="1600"/>
              </a:spcBef>
              <a:spcAft>
                <a:spcPts val="0"/>
              </a:spcAft>
              <a:buSzPts val="1300"/>
              <a:buNone/>
              <a:defRPr sz="1300"/>
            </a:lvl9pPr>
          </a:lstStyle>
          <a:p/>
        </p:txBody>
      </p:sp>
      <p:sp>
        <p:nvSpPr>
          <p:cNvPr id="155" name="Google Shape;155;g874c179c92_0_1563"/>
          <p:cNvSpPr txBox="1"/>
          <p:nvPr>
            <p:ph idx="2" type="ctrTitle"/>
          </p:nvPr>
        </p:nvSpPr>
        <p:spPr>
          <a:xfrm flipH="1">
            <a:off x="8869003" y="2128357"/>
            <a:ext cx="2302800" cy="77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6" name="Google Shape;156;g874c179c92_0_1563"/>
          <p:cNvSpPr txBox="1"/>
          <p:nvPr>
            <p:ph idx="3" type="subTitle"/>
          </p:nvPr>
        </p:nvSpPr>
        <p:spPr>
          <a:xfrm flipH="1">
            <a:off x="8921203" y="2931683"/>
            <a:ext cx="2198400" cy="17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None/>
              <a:defRPr/>
            </a:lvl1pPr>
            <a:lvl2pPr lvl="1" rtl="0" algn="ctr">
              <a:lnSpc>
                <a:spcPct val="100000"/>
              </a:lnSpc>
              <a:spcBef>
                <a:spcPts val="1600"/>
              </a:spcBef>
              <a:spcAft>
                <a:spcPts val="0"/>
              </a:spcAft>
              <a:buSzPts val="1300"/>
              <a:buNone/>
              <a:defRPr sz="1300"/>
            </a:lvl2pPr>
            <a:lvl3pPr lvl="2" rtl="0" algn="ctr">
              <a:lnSpc>
                <a:spcPct val="100000"/>
              </a:lnSpc>
              <a:spcBef>
                <a:spcPts val="1600"/>
              </a:spcBef>
              <a:spcAft>
                <a:spcPts val="0"/>
              </a:spcAft>
              <a:buSzPts val="1300"/>
              <a:buNone/>
              <a:defRPr sz="1300"/>
            </a:lvl3pPr>
            <a:lvl4pPr lvl="3" rtl="0" algn="ctr">
              <a:lnSpc>
                <a:spcPct val="100000"/>
              </a:lnSpc>
              <a:spcBef>
                <a:spcPts val="1600"/>
              </a:spcBef>
              <a:spcAft>
                <a:spcPts val="0"/>
              </a:spcAft>
              <a:buSzPts val="1300"/>
              <a:buNone/>
              <a:defRPr sz="1300"/>
            </a:lvl4pPr>
            <a:lvl5pPr lvl="4" rtl="0" algn="ctr">
              <a:lnSpc>
                <a:spcPct val="100000"/>
              </a:lnSpc>
              <a:spcBef>
                <a:spcPts val="1600"/>
              </a:spcBef>
              <a:spcAft>
                <a:spcPts val="0"/>
              </a:spcAft>
              <a:buSzPts val="1300"/>
              <a:buNone/>
              <a:defRPr sz="1300"/>
            </a:lvl5pPr>
            <a:lvl6pPr lvl="5" rtl="0" algn="ctr">
              <a:lnSpc>
                <a:spcPct val="100000"/>
              </a:lnSpc>
              <a:spcBef>
                <a:spcPts val="1600"/>
              </a:spcBef>
              <a:spcAft>
                <a:spcPts val="0"/>
              </a:spcAft>
              <a:buSzPts val="1300"/>
              <a:buNone/>
              <a:defRPr sz="1300"/>
            </a:lvl6pPr>
            <a:lvl7pPr lvl="6" rtl="0" algn="ctr">
              <a:lnSpc>
                <a:spcPct val="100000"/>
              </a:lnSpc>
              <a:spcBef>
                <a:spcPts val="1600"/>
              </a:spcBef>
              <a:spcAft>
                <a:spcPts val="0"/>
              </a:spcAft>
              <a:buSzPts val="1300"/>
              <a:buNone/>
              <a:defRPr sz="1300"/>
            </a:lvl7pPr>
            <a:lvl8pPr lvl="7" rtl="0" algn="ctr">
              <a:lnSpc>
                <a:spcPct val="100000"/>
              </a:lnSpc>
              <a:spcBef>
                <a:spcPts val="1600"/>
              </a:spcBef>
              <a:spcAft>
                <a:spcPts val="0"/>
              </a:spcAft>
              <a:buSzPts val="1300"/>
              <a:buNone/>
              <a:defRPr sz="1300"/>
            </a:lvl8pPr>
            <a:lvl9pPr lvl="8" rtl="0" algn="ctr">
              <a:lnSpc>
                <a:spcPct val="100000"/>
              </a:lnSpc>
              <a:spcBef>
                <a:spcPts val="1600"/>
              </a:spcBef>
              <a:spcAft>
                <a:spcPts val="0"/>
              </a:spcAft>
              <a:buSzPts val="1300"/>
              <a:buNone/>
              <a:defRPr sz="1300"/>
            </a:lvl9pPr>
          </a:lstStyle>
          <a:p/>
        </p:txBody>
      </p:sp>
      <p:sp>
        <p:nvSpPr>
          <p:cNvPr id="157" name="Google Shape;157;g874c179c92_0_1563"/>
          <p:cNvSpPr txBox="1"/>
          <p:nvPr>
            <p:ph idx="4" type="ctrTitle"/>
          </p:nvPr>
        </p:nvSpPr>
        <p:spPr>
          <a:xfrm flipH="1">
            <a:off x="5494714" y="2128357"/>
            <a:ext cx="2347200" cy="770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58" name="Google Shape;158;g874c179c92_0_1563"/>
          <p:cNvSpPr txBox="1"/>
          <p:nvPr>
            <p:ph idx="5" type="subTitle"/>
          </p:nvPr>
        </p:nvSpPr>
        <p:spPr>
          <a:xfrm flipH="1">
            <a:off x="5494714" y="2931683"/>
            <a:ext cx="2347200" cy="134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None/>
              <a:defRPr/>
            </a:lvl1pPr>
            <a:lvl2pPr lvl="1" rtl="0" algn="ctr">
              <a:lnSpc>
                <a:spcPct val="100000"/>
              </a:lnSpc>
              <a:spcBef>
                <a:spcPts val="1600"/>
              </a:spcBef>
              <a:spcAft>
                <a:spcPts val="0"/>
              </a:spcAft>
              <a:buSzPts val="1300"/>
              <a:buNone/>
              <a:defRPr sz="1300"/>
            </a:lvl2pPr>
            <a:lvl3pPr lvl="2" rtl="0" algn="ctr">
              <a:lnSpc>
                <a:spcPct val="100000"/>
              </a:lnSpc>
              <a:spcBef>
                <a:spcPts val="1600"/>
              </a:spcBef>
              <a:spcAft>
                <a:spcPts val="0"/>
              </a:spcAft>
              <a:buSzPts val="1300"/>
              <a:buNone/>
              <a:defRPr sz="1300"/>
            </a:lvl3pPr>
            <a:lvl4pPr lvl="3" rtl="0" algn="ctr">
              <a:lnSpc>
                <a:spcPct val="100000"/>
              </a:lnSpc>
              <a:spcBef>
                <a:spcPts val="1600"/>
              </a:spcBef>
              <a:spcAft>
                <a:spcPts val="0"/>
              </a:spcAft>
              <a:buSzPts val="1300"/>
              <a:buNone/>
              <a:defRPr sz="1300"/>
            </a:lvl4pPr>
            <a:lvl5pPr lvl="4" rtl="0" algn="ctr">
              <a:lnSpc>
                <a:spcPct val="100000"/>
              </a:lnSpc>
              <a:spcBef>
                <a:spcPts val="1600"/>
              </a:spcBef>
              <a:spcAft>
                <a:spcPts val="0"/>
              </a:spcAft>
              <a:buSzPts val="1300"/>
              <a:buNone/>
              <a:defRPr sz="1300"/>
            </a:lvl5pPr>
            <a:lvl6pPr lvl="5" rtl="0" algn="ctr">
              <a:lnSpc>
                <a:spcPct val="100000"/>
              </a:lnSpc>
              <a:spcBef>
                <a:spcPts val="1600"/>
              </a:spcBef>
              <a:spcAft>
                <a:spcPts val="0"/>
              </a:spcAft>
              <a:buSzPts val="1300"/>
              <a:buNone/>
              <a:defRPr sz="1300"/>
            </a:lvl6pPr>
            <a:lvl7pPr lvl="6" rtl="0" algn="ctr">
              <a:lnSpc>
                <a:spcPct val="100000"/>
              </a:lnSpc>
              <a:spcBef>
                <a:spcPts val="1600"/>
              </a:spcBef>
              <a:spcAft>
                <a:spcPts val="0"/>
              </a:spcAft>
              <a:buSzPts val="1300"/>
              <a:buNone/>
              <a:defRPr sz="1300"/>
            </a:lvl7pPr>
            <a:lvl8pPr lvl="7" rtl="0" algn="ctr">
              <a:lnSpc>
                <a:spcPct val="100000"/>
              </a:lnSpc>
              <a:spcBef>
                <a:spcPts val="1600"/>
              </a:spcBef>
              <a:spcAft>
                <a:spcPts val="0"/>
              </a:spcAft>
              <a:buSzPts val="1300"/>
              <a:buNone/>
              <a:defRPr sz="1300"/>
            </a:lvl8pPr>
            <a:lvl9pPr lvl="8" rtl="0" algn="ctr">
              <a:lnSpc>
                <a:spcPct val="100000"/>
              </a:lnSpc>
              <a:spcBef>
                <a:spcPts val="1600"/>
              </a:spcBef>
              <a:spcAft>
                <a:spcPts val="0"/>
              </a:spcAft>
              <a:buSzPts val="1300"/>
              <a:buNone/>
              <a:defRPr sz="1300"/>
            </a:lvl9pPr>
          </a:lstStyle>
          <a:p/>
        </p:txBody>
      </p:sp>
      <p:sp>
        <p:nvSpPr>
          <p:cNvPr id="159" name="Google Shape;159;g874c179c92_0_1563"/>
          <p:cNvSpPr txBox="1"/>
          <p:nvPr>
            <p:ph idx="6" type="title"/>
          </p:nvPr>
        </p:nvSpPr>
        <p:spPr>
          <a:xfrm rot="-5400000">
            <a:off x="-1361918" y="3003450"/>
            <a:ext cx="4876800" cy="85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60" name="Google Shape;160;g874c179c92_0_156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DESIGN 2">
  <p:cSld name="CUSTOM_6">
    <p:bg>
      <p:bgPr>
        <a:gradFill>
          <a:gsLst>
            <a:gs pos="0">
              <a:srgbClr val="10D6B6">
                <a:alpha val="70588"/>
              </a:srgbClr>
            </a:gs>
            <a:gs pos="100000">
              <a:srgbClr val="7337D4"/>
            </a:gs>
          </a:gsLst>
          <a:lin ang="0" scaled="0"/>
        </a:gradFill>
      </p:bgPr>
    </p:bg>
    <p:spTree>
      <p:nvGrpSpPr>
        <p:cNvPr id="161" name="Shape 161"/>
        <p:cNvGrpSpPr/>
        <p:nvPr/>
      </p:nvGrpSpPr>
      <p:grpSpPr>
        <a:xfrm>
          <a:off x="0" y="0"/>
          <a:ext cx="0" cy="0"/>
          <a:chOff x="0" y="0"/>
          <a:chExt cx="0" cy="0"/>
        </a:xfrm>
      </p:grpSpPr>
      <p:sp>
        <p:nvSpPr>
          <p:cNvPr id="162" name="Google Shape;162;g874c179c92_0_1983"/>
          <p:cNvSpPr txBox="1"/>
          <p:nvPr>
            <p:ph type="ctrTitle"/>
          </p:nvPr>
        </p:nvSpPr>
        <p:spPr>
          <a:xfrm>
            <a:off x="826533" y="179733"/>
            <a:ext cx="10538700" cy="113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1500"/>
              <a:buNone/>
              <a:defRPr sz="1500">
                <a:solidFill>
                  <a:srgbClr val="FFFFFF"/>
                </a:solidFill>
              </a:defRPr>
            </a:lvl2pPr>
            <a:lvl3pPr lvl="2" rtl="0" algn="ctr">
              <a:spcBef>
                <a:spcPts val="0"/>
              </a:spcBef>
              <a:spcAft>
                <a:spcPts val="0"/>
              </a:spcAft>
              <a:buClr>
                <a:srgbClr val="FFFFFF"/>
              </a:buClr>
              <a:buSzPts val="1500"/>
              <a:buNone/>
              <a:defRPr sz="1500">
                <a:solidFill>
                  <a:srgbClr val="FFFFFF"/>
                </a:solidFill>
              </a:defRPr>
            </a:lvl3pPr>
            <a:lvl4pPr lvl="3" rtl="0" algn="ctr">
              <a:spcBef>
                <a:spcPts val="0"/>
              </a:spcBef>
              <a:spcAft>
                <a:spcPts val="0"/>
              </a:spcAft>
              <a:buClr>
                <a:srgbClr val="FFFFFF"/>
              </a:buClr>
              <a:buSzPts val="1500"/>
              <a:buNone/>
              <a:defRPr sz="1500">
                <a:solidFill>
                  <a:srgbClr val="FFFFFF"/>
                </a:solidFill>
              </a:defRPr>
            </a:lvl4pPr>
            <a:lvl5pPr lvl="4" rtl="0" algn="ctr">
              <a:spcBef>
                <a:spcPts val="0"/>
              </a:spcBef>
              <a:spcAft>
                <a:spcPts val="0"/>
              </a:spcAft>
              <a:buClr>
                <a:srgbClr val="FFFFFF"/>
              </a:buClr>
              <a:buSzPts val="1500"/>
              <a:buNone/>
              <a:defRPr sz="1500">
                <a:solidFill>
                  <a:srgbClr val="FFFFFF"/>
                </a:solidFill>
              </a:defRPr>
            </a:lvl5pPr>
            <a:lvl6pPr lvl="5" rtl="0" algn="ctr">
              <a:spcBef>
                <a:spcPts val="0"/>
              </a:spcBef>
              <a:spcAft>
                <a:spcPts val="0"/>
              </a:spcAft>
              <a:buClr>
                <a:srgbClr val="FFFFFF"/>
              </a:buClr>
              <a:buSzPts val="1500"/>
              <a:buNone/>
              <a:defRPr sz="1500">
                <a:solidFill>
                  <a:srgbClr val="FFFFFF"/>
                </a:solidFill>
              </a:defRPr>
            </a:lvl6pPr>
            <a:lvl7pPr lvl="6" rtl="0" algn="ctr">
              <a:spcBef>
                <a:spcPts val="0"/>
              </a:spcBef>
              <a:spcAft>
                <a:spcPts val="0"/>
              </a:spcAft>
              <a:buClr>
                <a:srgbClr val="FFFFFF"/>
              </a:buClr>
              <a:buSzPts val="1500"/>
              <a:buNone/>
              <a:defRPr sz="1500">
                <a:solidFill>
                  <a:srgbClr val="FFFFFF"/>
                </a:solidFill>
              </a:defRPr>
            </a:lvl7pPr>
            <a:lvl8pPr lvl="7" rtl="0" algn="ctr">
              <a:spcBef>
                <a:spcPts val="0"/>
              </a:spcBef>
              <a:spcAft>
                <a:spcPts val="0"/>
              </a:spcAft>
              <a:buClr>
                <a:srgbClr val="FFFFFF"/>
              </a:buClr>
              <a:buSzPts val="1500"/>
              <a:buNone/>
              <a:defRPr sz="1500">
                <a:solidFill>
                  <a:srgbClr val="FFFFFF"/>
                </a:solidFill>
              </a:defRPr>
            </a:lvl8pPr>
            <a:lvl9pPr lvl="8" rtl="0" algn="ctr">
              <a:spcBef>
                <a:spcPts val="0"/>
              </a:spcBef>
              <a:spcAft>
                <a:spcPts val="0"/>
              </a:spcAft>
              <a:buClr>
                <a:srgbClr val="FFFFFF"/>
              </a:buClr>
              <a:buSzPts val="1500"/>
              <a:buNone/>
              <a:defRPr sz="1500">
                <a:solidFill>
                  <a:srgbClr val="FFFFFF"/>
                </a:solidFill>
              </a:defRPr>
            </a:lvl9pPr>
          </a:lstStyle>
          <a:p/>
        </p:txBody>
      </p:sp>
      <p:cxnSp>
        <p:nvCxnSpPr>
          <p:cNvPr id="163" name="Google Shape;163;g874c179c92_0_1983"/>
          <p:cNvCxnSpPr>
            <a:stCxn id="162" idx="2"/>
          </p:cNvCxnSpPr>
          <p:nvPr/>
        </p:nvCxnSpPr>
        <p:spPr>
          <a:xfrm>
            <a:off x="6095883" y="1315233"/>
            <a:ext cx="6100800" cy="0"/>
          </a:xfrm>
          <a:prstGeom prst="straightConnector1">
            <a:avLst/>
          </a:prstGeom>
          <a:noFill/>
          <a:ln cap="flat" cmpd="sng" w="28575">
            <a:solidFill>
              <a:srgbClr val="FFFFFF"/>
            </a:solidFill>
            <a:prstDash val="solid"/>
            <a:round/>
            <a:headEnd len="med" w="med" type="none"/>
            <a:tailEnd len="med" w="med" type="none"/>
          </a:ln>
        </p:spPr>
      </p:cxnSp>
      <p:sp>
        <p:nvSpPr>
          <p:cNvPr id="164" name="Google Shape;164;g874c179c92_0_198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4">
    <p:spTree>
      <p:nvGrpSpPr>
        <p:cNvPr id="165" name="Shape 165"/>
        <p:cNvGrpSpPr/>
        <p:nvPr/>
      </p:nvGrpSpPr>
      <p:grpSpPr>
        <a:xfrm>
          <a:off x="0" y="0"/>
          <a:ext cx="0" cy="0"/>
          <a:chOff x="0" y="0"/>
          <a:chExt cx="0" cy="0"/>
        </a:xfrm>
      </p:grpSpPr>
      <p:sp>
        <p:nvSpPr>
          <p:cNvPr id="166" name="Google Shape;166;g874c179c92_0_2251"/>
          <p:cNvSpPr txBox="1"/>
          <p:nvPr>
            <p:ph type="ctrTitle"/>
          </p:nvPr>
        </p:nvSpPr>
        <p:spPr>
          <a:xfrm flipH="1">
            <a:off x="4250108" y="1341364"/>
            <a:ext cx="2386500" cy="770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sz="24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67" name="Google Shape;167;g874c179c92_0_2251"/>
          <p:cNvSpPr txBox="1"/>
          <p:nvPr>
            <p:ph idx="1" type="subTitle"/>
          </p:nvPr>
        </p:nvSpPr>
        <p:spPr>
          <a:xfrm flipH="1">
            <a:off x="4250097" y="1956682"/>
            <a:ext cx="2136000" cy="99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168" name="Google Shape;168;g874c179c92_0_2251"/>
          <p:cNvSpPr txBox="1"/>
          <p:nvPr>
            <p:ph hasCustomPrompt="1" idx="2" type="title"/>
          </p:nvPr>
        </p:nvSpPr>
        <p:spPr>
          <a:xfrm>
            <a:off x="4895700" y="1178424"/>
            <a:ext cx="814800" cy="7704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7300"/>
              <a:buNone/>
              <a:defRPr sz="2400"/>
            </a:lvl1pPr>
            <a:lvl2pPr lvl="1"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69" name="Google Shape;169;g874c179c92_0_2251"/>
          <p:cNvSpPr txBox="1"/>
          <p:nvPr>
            <p:ph idx="3" type="ctrTitle"/>
          </p:nvPr>
        </p:nvSpPr>
        <p:spPr>
          <a:xfrm flipH="1">
            <a:off x="4250108" y="4117670"/>
            <a:ext cx="2386500" cy="770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sz="24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70" name="Google Shape;170;g874c179c92_0_2251"/>
          <p:cNvSpPr txBox="1"/>
          <p:nvPr>
            <p:ph idx="4" type="subTitle"/>
          </p:nvPr>
        </p:nvSpPr>
        <p:spPr>
          <a:xfrm flipH="1">
            <a:off x="4250230" y="4725684"/>
            <a:ext cx="2136000" cy="7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171" name="Google Shape;171;g874c179c92_0_2251"/>
          <p:cNvSpPr txBox="1"/>
          <p:nvPr>
            <p:ph hasCustomPrompt="1" idx="5" type="title"/>
          </p:nvPr>
        </p:nvSpPr>
        <p:spPr>
          <a:xfrm>
            <a:off x="4897337" y="3791558"/>
            <a:ext cx="814800" cy="7704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7300"/>
              <a:buNone/>
              <a:defRPr sz="2400"/>
            </a:lvl1pPr>
            <a:lvl2pPr lvl="1"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72" name="Google Shape;172;g874c179c92_0_2251"/>
          <p:cNvSpPr txBox="1"/>
          <p:nvPr>
            <p:ph idx="6" type="ctrTitle"/>
          </p:nvPr>
        </p:nvSpPr>
        <p:spPr>
          <a:xfrm flipH="1">
            <a:off x="9127763" y="1341364"/>
            <a:ext cx="2386500" cy="770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sz="24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73" name="Google Shape;173;g874c179c92_0_2251"/>
          <p:cNvSpPr txBox="1"/>
          <p:nvPr>
            <p:ph idx="7" type="subTitle"/>
          </p:nvPr>
        </p:nvSpPr>
        <p:spPr>
          <a:xfrm flipH="1">
            <a:off x="9127800" y="1956682"/>
            <a:ext cx="2386500" cy="99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174" name="Google Shape;174;g874c179c92_0_2251"/>
          <p:cNvSpPr txBox="1"/>
          <p:nvPr>
            <p:ph hasCustomPrompt="1" idx="8" type="title"/>
          </p:nvPr>
        </p:nvSpPr>
        <p:spPr>
          <a:xfrm>
            <a:off x="9602168" y="1196460"/>
            <a:ext cx="1178700" cy="7704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7300"/>
              <a:buNone/>
              <a:defRPr sz="2400"/>
            </a:lvl1pPr>
            <a:lvl2pPr lvl="1"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75" name="Google Shape;175;g874c179c92_0_2251"/>
          <p:cNvSpPr txBox="1"/>
          <p:nvPr>
            <p:ph idx="9" type="ctrTitle"/>
          </p:nvPr>
        </p:nvSpPr>
        <p:spPr>
          <a:xfrm flipH="1">
            <a:off x="9118798" y="4115266"/>
            <a:ext cx="2386500" cy="7704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200"/>
              <a:buNone/>
              <a:defRPr sz="2400"/>
            </a:lvl1pPr>
            <a:lvl2pPr lvl="1" rtl="0" algn="ctr">
              <a:spcBef>
                <a:spcPts val="0"/>
              </a:spcBef>
              <a:spcAft>
                <a:spcPts val="0"/>
              </a:spcAft>
              <a:buClr>
                <a:srgbClr val="434343"/>
              </a:buClr>
              <a:buSzPts val="2400"/>
              <a:buNone/>
              <a:defRPr sz="2400">
                <a:solidFill>
                  <a:srgbClr val="434343"/>
                </a:solidFill>
              </a:defRPr>
            </a:lvl2pPr>
            <a:lvl3pPr lvl="2" rtl="0" algn="ctr">
              <a:spcBef>
                <a:spcPts val="0"/>
              </a:spcBef>
              <a:spcAft>
                <a:spcPts val="0"/>
              </a:spcAft>
              <a:buClr>
                <a:srgbClr val="434343"/>
              </a:buClr>
              <a:buSzPts val="2400"/>
              <a:buNone/>
              <a:defRPr sz="2400">
                <a:solidFill>
                  <a:srgbClr val="434343"/>
                </a:solidFill>
              </a:defRPr>
            </a:lvl3pPr>
            <a:lvl4pPr lvl="3" rtl="0" algn="ctr">
              <a:spcBef>
                <a:spcPts val="0"/>
              </a:spcBef>
              <a:spcAft>
                <a:spcPts val="0"/>
              </a:spcAft>
              <a:buClr>
                <a:srgbClr val="434343"/>
              </a:buClr>
              <a:buSzPts val="2400"/>
              <a:buNone/>
              <a:defRPr sz="2400">
                <a:solidFill>
                  <a:srgbClr val="434343"/>
                </a:solidFill>
              </a:defRPr>
            </a:lvl4pPr>
            <a:lvl5pPr lvl="4" rtl="0" algn="ctr">
              <a:spcBef>
                <a:spcPts val="0"/>
              </a:spcBef>
              <a:spcAft>
                <a:spcPts val="0"/>
              </a:spcAft>
              <a:buClr>
                <a:srgbClr val="434343"/>
              </a:buClr>
              <a:buSzPts val="2400"/>
              <a:buNone/>
              <a:defRPr sz="2400">
                <a:solidFill>
                  <a:srgbClr val="434343"/>
                </a:solidFill>
              </a:defRPr>
            </a:lvl5pPr>
            <a:lvl6pPr lvl="5" rtl="0" algn="ctr">
              <a:spcBef>
                <a:spcPts val="0"/>
              </a:spcBef>
              <a:spcAft>
                <a:spcPts val="0"/>
              </a:spcAft>
              <a:buClr>
                <a:srgbClr val="434343"/>
              </a:buClr>
              <a:buSzPts val="2400"/>
              <a:buNone/>
              <a:defRPr sz="2400">
                <a:solidFill>
                  <a:srgbClr val="434343"/>
                </a:solidFill>
              </a:defRPr>
            </a:lvl6pPr>
            <a:lvl7pPr lvl="6" rtl="0" algn="ctr">
              <a:spcBef>
                <a:spcPts val="0"/>
              </a:spcBef>
              <a:spcAft>
                <a:spcPts val="0"/>
              </a:spcAft>
              <a:buClr>
                <a:srgbClr val="434343"/>
              </a:buClr>
              <a:buSzPts val="2400"/>
              <a:buNone/>
              <a:defRPr sz="2400">
                <a:solidFill>
                  <a:srgbClr val="434343"/>
                </a:solidFill>
              </a:defRPr>
            </a:lvl7pPr>
            <a:lvl8pPr lvl="7" rtl="0" algn="ctr">
              <a:spcBef>
                <a:spcPts val="0"/>
              </a:spcBef>
              <a:spcAft>
                <a:spcPts val="0"/>
              </a:spcAft>
              <a:buClr>
                <a:srgbClr val="434343"/>
              </a:buClr>
              <a:buSzPts val="2400"/>
              <a:buNone/>
              <a:defRPr sz="2400">
                <a:solidFill>
                  <a:srgbClr val="434343"/>
                </a:solidFill>
              </a:defRPr>
            </a:lvl8pPr>
            <a:lvl9pPr lvl="8" rtl="0" algn="ctr">
              <a:spcBef>
                <a:spcPts val="0"/>
              </a:spcBef>
              <a:spcAft>
                <a:spcPts val="0"/>
              </a:spcAft>
              <a:buClr>
                <a:srgbClr val="434343"/>
              </a:buClr>
              <a:buSzPts val="2400"/>
              <a:buNone/>
              <a:defRPr sz="2400">
                <a:solidFill>
                  <a:srgbClr val="434343"/>
                </a:solidFill>
              </a:defRPr>
            </a:lvl9pPr>
          </a:lstStyle>
          <a:p/>
        </p:txBody>
      </p:sp>
      <p:sp>
        <p:nvSpPr>
          <p:cNvPr id="176" name="Google Shape;176;g874c179c92_0_2251"/>
          <p:cNvSpPr txBox="1"/>
          <p:nvPr>
            <p:ph idx="13" type="subTitle"/>
          </p:nvPr>
        </p:nvSpPr>
        <p:spPr>
          <a:xfrm flipH="1">
            <a:off x="9118833" y="4725684"/>
            <a:ext cx="2386500" cy="77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160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0"/>
              </a:spcAft>
              <a:buSzPts val="1200"/>
              <a:buNone/>
              <a:defRPr/>
            </a:lvl9pPr>
          </a:lstStyle>
          <a:p/>
        </p:txBody>
      </p:sp>
      <p:sp>
        <p:nvSpPr>
          <p:cNvPr id="177" name="Google Shape;177;g874c179c92_0_2251"/>
          <p:cNvSpPr txBox="1"/>
          <p:nvPr>
            <p:ph hasCustomPrompt="1" idx="14" type="title"/>
          </p:nvPr>
        </p:nvSpPr>
        <p:spPr>
          <a:xfrm>
            <a:off x="9602168" y="3789520"/>
            <a:ext cx="1178700" cy="7704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7300"/>
              <a:buNone/>
              <a:defRPr sz="2400"/>
            </a:lvl1pPr>
            <a:lvl2pPr lvl="1"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7300"/>
              <a:buFont typeface="Fira Sans Extra Condensed Medium"/>
              <a:buNone/>
              <a:defRPr sz="73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78" name="Google Shape;178;g874c179c92_0_2251"/>
          <p:cNvSpPr txBox="1"/>
          <p:nvPr>
            <p:ph idx="15" type="title"/>
          </p:nvPr>
        </p:nvSpPr>
        <p:spPr>
          <a:xfrm rot="-5400000">
            <a:off x="-1352900" y="3003450"/>
            <a:ext cx="4876800" cy="85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24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6"/>
          <p:cNvSpPr txBox="1"/>
          <p:nvPr>
            <p:ph idx="1" type="body"/>
          </p:nvPr>
        </p:nvSpPr>
        <p:spPr>
          <a:xfrm>
            <a:off x="960000" y="1536633"/>
            <a:ext cx="10272000" cy="4555200"/>
          </a:xfrm>
          <a:prstGeom prst="rect">
            <a:avLst/>
          </a:prstGeom>
          <a:solidFill>
            <a:srgbClr val="FFFFFF">
              <a:alpha val="44705"/>
            </a:srgbClr>
          </a:solid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rgbClr val="434343"/>
              </a:buClr>
              <a:buSzPts val="1100"/>
              <a:buAutoNum type="arabicPeriod"/>
              <a:defRPr sz="1733">
                <a:solidFill>
                  <a:srgbClr val="F3F3F3"/>
                </a:solidFill>
              </a:defRPr>
            </a:lvl1pPr>
            <a:lvl2pPr indent="-298450" lvl="1" marL="914400" algn="l">
              <a:lnSpc>
                <a:spcPct val="115000"/>
              </a:lnSpc>
              <a:spcBef>
                <a:spcPts val="2133"/>
              </a:spcBef>
              <a:spcAft>
                <a:spcPts val="0"/>
              </a:spcAft>
              <a:buClr>
                <a:srgbClr val="000000"/>
              </a:buClr>
              <a:buSzPts val="1100"/>
              <a:buAutoNum type="alphaLcPeriod"/>
              <a:defRPr sz="1600"/>
            </a:lvl2pPr>
            <a:lvl3pPr indent="-298450" lvl="2" marL="1371600" algn="l">
              <a:lnSpc>
                <a:spcPct val="115000"/>
              </a:lnSpc>
              <a:spcBef>
                <a:spcPts val="2133"/>
              </a:spcBef>
              <a:spcAft>
                <a:spcPts val="0"/>
              </a:spcAft>
              <a:buClr>
                <a:srgbClr val="000000"/>
              </a:buClr>
              <a:buSzPts val="1100"/>
              <a:buAutoNum type="romanLcPeriod"/>
              <a:defRPr sz="1600"/>
            </a:lvl3pPr>
            <a:lvl4pPr indent="-298450" lvl="3" marL="1828800" algn="l">
              <a:lnSpc>
                <a:spcPct val="115000"/>
              </a:lnSpc>
              <a:spcBef>
                <a:spcPts val="2133"/>
              </a:spcBef>
              <a:spcAft>
                <a:spcPts val="0"/>
              </a:spcAft>
              <a:buClr>
                <a:srgbClr val="000000"/>
              </a:buClr>
              <a:buSzPts val="1100"/>
              <a:buAutoNum type="arabicPeriod"/>
              <a:defRPr sz="1600"/>
            </a:lvl4pPr>
            <a:lvl5pPr indent="-298450" lvl="4" marL="2286000" algn="l">
              <a:lnSpc>
                <a:spcPct val="115000"/>
              </a:lnSpc>
              <a:spcBef>
                <a:spcPts val="2133"/>
              </a:spcBef>
              <a:spcAft>
                <a:spcPts val="0"/>
              </a:spcAft>
              <a:buClr>
                <a:srgbClr val="000000"/>
              </a:buClr>
              <a:buSzPts val="1100"/>
              <a:buAutoNum type="alphaLcPeriod"/>
              <a:defRPr sz="1600"/>
            </a:lvl5pPr>
            <a:lvl6pPr indent="-298450" lvl="5" marL="2743200" algn="l">
              <a:lnSpc>
                <a:spcPct val="115000"/>
              </a:lnSpc>
              <a:spcBef>
                <a:spcPts val="2133"/>
              </a:spcBef>
              <a:spcAft>
                <a:spcPts val="0"/>
              </a:spcAft>
              <a:buClr>
                <a:srgbClr val="000000"/>
              </a:buClr>
              <a:buSzPts val="1100"/>
              <a:buAutoNum type="romanLcPeriod"/>
              <a:defRPr sz="1600"/>
            </a:lvl6pPr>
            <a:lvl7pPr indent="-298450" lvl="6" marL="3200400" algn="l">
              <a:lnSpc>
                <a:spcPct val="115000"/>
              </a:lnSpc>
              <a:spcBef>
                <a:spcPts val="2133"/>
              </a:spcBef>
              <a:spcAft>
                <a:spcPts val="0"/>
              </a:spcAft>
              <a:buClr>
                <a:srgbClr val="000000"/>
              </a:buClr>
              <a:buSzPts val="1100"/>
              <a:buAutoNum type="arabicPeriod"/>
              <a:defRPr sz="1600"/>
            </a:lvl7pPr>
            <a:lvl8pPr indent="-298450" lvl="7" marL="3657600" algn="l">
              <a:lnSpc>
                <a:spcPct val="115000"/>
              </a:lnSpc>
              <a:spcBef>
                <a:spcPts val="2133"/>
              </a:spcBef>
              <a:spcAft>
                <a:spcPts val="0"/>
              </a:spcAft>
              <a:buClr>
                <a:srgbClr val="000000"/>
              </a:buClr>
              <a:buSzPts val="1100"/>
              <a:buAutoNum type="alphaLcPeriod"/>
              <a:defRPr sz="1600"/>
            </a:lvl8pPr>
            <a:lvl9pPr indent="-298450" lvl="8" marL="4114800" algn="l">
              <a:lnSpc>
                <a:spcPct val="115000"/>
              </a:lnSpc>
              <a:spcBef>
                <a:spcPts val="2133"/>
              </a:spcBef>
              <a:spcAft>
                <a:spcPts val="2133"/>
              </a:spcAft>
              <a:buClr>
                <a:srgbClr val="000000"/>
              </a:buClr>
              <a:buSzPts val="1100"/>
              <a:buAutoNum type="romanLcPeriod"/>
              <a:defRPr sz="1600"/>
            </a:lvl9pPr>
          </a:lstStyle>
          <a:p/>
        </p:txBody>
      </p:sp>
      <p:sp>
        <p:nvSpPr>
          <p:cNvPr id="17" name="Google Shape;17;p46"/>
          <p:cNvSpPr txBox="1"/>
          <p:nvPr>
            <p:ph type="title"/>
          </p:nvPr>
        </p:nvSpPr>
        <p:spPr>
          <a:xfrm>
            <a:off x="960133" y="679767"/>
            <a:ext cx="102720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4000">
                <a:solidFill>
                  <a:srgbClr val="F3F3F3"/>
                </a:solidFill>
              </a:defRPr>
            </a:lvl1pPr>
            <a:lvl2pPr lvl="1" algn="ctr">
              <a:lnSpc>
                <a:spcPct val="100000"/>
              </a:lnSpc>
              <a:spcBef>
                <a:spcPts val="0"/>
              </a:spcBef>
              <a:spcAft>
                <a:spcPts val="0"/>
              </a:spcAft>
              <a:buClr>
                <a:srgbClr val="F3F3F3"/>
              </a:buClr>
              <a:buSzPts val="3000"/>
              <a:buNone/>
              <a:defRPr sz="4000">
                <a:solidFill>
                  <a:srgbClr val="F3F3F3"/>
                </a:solidFill>
              </a:defRPr>
            </a:lvl2pPr>
            <a:lvl3pPr lvl="2" algn="ctr">
              <a:lnSpc>
                <a:spcPct val="100000"/>
              </a:lnSpc>
              <a:spcBef>
                <a:spcPts val="0"/>
              </a:spcBef>
              <a:spcAft>
                <a:spcPts val="0"/>
              </a:spcAft>
              <a:buClr>
                <a:srgbClr val="F3F3F3"/>
              </a:buClr>
              <a:buSzPts val="3000"/>
              <a:buNone/>
              <a:defRPr sz="4000">
                <a:solidFill>
                  <a:srgbClr val="F3F3F3"/>
                </a:solidFill>
              </a:defRPr>
            </a:lvl3pPr>
            <a:lvl4pPr lvl="3" algn="ctr">
              <a:lnSpc>
                <a:spcPct val="100000"/>
              </a:lnSpc>
              <a:spcBef>
                <a:spcPts val="0"/>
              </a:spcBef>
              <a:spcAft>
                <a:spcPts val="0"/>
              </a:spcAft>
              <a:buClr>
                <a:srgbClr val="F3F3F3"/>
              </a:buClr>
              <a:buSzPts val="3000"/>
              <a:buNone/>
              <a:defRPr sz="4000">
                <a:solidFill>
                  <a:srgbClr val="F3F3F3"/>
                </a:solidFill>
              </a:defRPr>
            </a:lvl4pPr>
            <a:lvl5pPr lvl="4" algn="ctr">
              <a:lnSpc>
                <a:spcPct val="100000"/>
              </a:lnSpc>
              <a:spcBef>
                <a:spcPts val="0"/>
              </a:spcBef>
              <a:spcAft>
                <a:spcPts val="0"/>
              </a:spcAft>
              <a:buClr>
                <a:srgbClr val="F3F3F3"/>
              </a:buClr>
              <a:buSzPts val="3000"/>
              <a:buNone/>
              <a:defRPr sz="4000">
                <a:solidFill>
                  <a:srgbClr val="F3F3F3"/>
                </a:solidFill>
              </a:defRPr>
            </a:lvl5pPr>
            <a:lvl6pPr lvl="5" algn="ctr">
              <a:lnSpc>
                <a:spcPct val="100000"/>
              </a:lnSpc>
              <a:spcBef>
                <a:spcPts val="0"/>
              </a:spcBef>
              <a:spcAft>
                <a:spcPts val="0"/>
              </a:spcAft>
              <a:buClr>
                <a:srgbClr val="F3F3F3"/>
              </a:buClr>
              <a:buSzPts val="3000"/>
              <a:buNone/>
              <a:defRPr sz="4000">
                <a:solidFill>
                  <a:srgbClr val="F3F3F3"/>
                </a:solidFill>
              </a:defRPr>
            </a:lvl6pPr>
            <a:lvl7pPr lvl="6" algn="ctr">
              <a:lnSpc>
                <a:spcPct val="100000"/>
              </a:lnSpc>
              <a:spcBef>
                <a:spcPts val="0"/>
              </a:spcBef>
              <a:spcAft>
                <a:spcPts val="0"/>
              </a:spcAft>
              <a:buClr>
                <a:srgbClr val="F3F3F3"/>
              </a:buClr>
              <a:buSzPts val="3000"/>
              <a:buNone/>
              <a:defRPr sz="4000">
                <a:solidFill>
                  <a:srgbClr val="F3F3F3"/>
                </a:solidFill>
              </a:defRPr>
            </a:lvl7pPr>
            <a:lvl8pPr lvl="7" algn="ctr">
              <a:lnSpc>
                <a:spcPct val="100000"/>
              </a:lnSpc>
              <a:spcBef>
                <a:spcPts val="0"/>
              </a:spcBef>
              <a:spcAft>
                <a:spcPts val="0"/>
              </a:spcAft>
              <a:buClr>
                <a:srgbClr val="F3F3F3"/>
              </a:buClr>
              <a:buSzPts val="3000"/>
              <a:buNone/>
              <a:defRPr sz="4000">
                <a:solidFill>
                  <a:srgbClr val="F3F3F3"/>
                </a:solidFill>
              </a:defRPr>
            </a:lvl8pPr>
            <a:lvl9pPr lvl="8" algn="ctr">
              <a:lnSpc>
                <a:spcPct val="100000"/>
              </a:lnSpc>
              <a:spcBef>
                <a:spcPts val="0"/>
              </a:spcBef>
              <a:spcAft>
                <a:spcPts val="0"/>
              </a:spcAft>
              <a:buClr>
                <a:srgbClr val="F3F3F3"/>
              </a:buClr>
              <a:buSzPts val="3000"/>
              <a:buNone/>
              <a:defRPr sz="4000">
                <a:solidFill>
                  <a:srgbClr val="F3F3F3"/>
                </a:solidFill>
              </a:defRPr>
            </a:lvl9pPr>
          </a:lstStyle>
          <a:p/>
        </p:txBody>
      </p:sp>
      <p:sp>
        <p:nvSpPr>
          <p:cNvPr id="18" name="Google Shape;18;p4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título 1">
  <p:cSld name="Solo título 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7"/>
          <p:cNvSpPr txBox="1"/>
          <p:nvPr>
            <p:ph type="title"/>
          </p:nvPr>
        </p:nvSpPr>
        <p:spPr>
          <a:xfrm>
            <a:off x="960133" y="679767"/>
            <a:ext cx="102720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4000">
                <a:solidFill>
                  <a:srgbClr val="F3F3F3"/>
                </a:solidFill>
              </a:defRPr>
            </a:lvl1pPr>
            <a:lvl2pPr lvl="1" algn="ctr">
              <a:lnSpc>
                <a:spcPct val="100000"/>
              </a:lnSpc>
              <a:spcBef>
                <a:spcPts val="0"/>
              </a:spcBef>
              <a:spcAft>
                <a:spcPts val="0"/>
              </a:spcAft>
              <a:buClr>
                <a:srgbClr val="F3F3F3"/>
              </a:buClr>
              <a:buSzPts val="3000"/>
              <a:buNone/>
              <a:defRPr sz="4000">
                <a:solidFill>
                  <a:srgbClr val="F3F3F3"/>
                </a:solidFill>
              </a:defRPr>
            </a:lvl2pPr>
            <a:lvl3pPr lvl="2" algn="ctr">
              <a:lnSpc>
                <a:spcPct val="100000"/>
              </a:lnSpc>
              <a:spcBef>
                <a:spcPts val="0"/>
              </a:spcBef>
              <a:spcAft>
                <a:spcPts val="0"/>
              </a:spcAft>
              <a:buClr>
                <a:srgbClr val="F3F3F3"/>
              </a:buClr>
              <a:buSzPts val="3000"/>
              <a:buNone/>
              <a:defRPr sz="4000">
                <a:solidFill>
                  <a:srgbClr val="F3F3F3"/>
                </a:solidFill>
              </a:defRPr>
            </a:lvl3pPr>
            <a:lvl4pPr lvl="3" algn="ctr">
              <a:lnSpc>
                <a:spcPct val="100000"/>
              </a:lnSpc>
              <a:spcBef>
                <a:spcPts val="0"/>
              </a:spcBef>
              <a:spcAft>
                <a:spcPts val="0"/>
              </a:spcAft>
              <a:buClr>
                <a:srgbClr val="F3F3F3"/>
              </a:buClr>
              <a:buSzPts val="3000"/>
              <a:buNone/>
              <a:defRPr sz="4000">
                <a:solidFill>
                  <a:srgbClr val="F3F3F3"/>
                </a:solidFill>
              </a:defRPr>
            </a:lvl4pPr>
            <a:lvl5pPr lvl="4" algn="ctr">
              <a:lnSpc>
                <a:spcPct val="100000"/>
              </a:lnSpc>
              <a:spcBef>
                <a:spcPts val="0"/>
              </a:spcBef>
              <a:spcAft>
                <a:spcPts val="0"/>
              </a:spcAft>
              <a:buClr>
                <a:srgbClr val="F3F3F3"/>
              </a:buClr>
              <a:buSzPts val="3000"/>
              <a:buNone/>
              <a:defRPr sz="4000">
                <a:solidFill>
                  <a:srgbClr val="F3F3F3"/>
                </a:solidFill>
              </a:defRPr>
            </a:lvl5pPr>
            <a:lvl6pPr lvl="5" algn="ctr">
              <a:lnSpc>
                <a:spcPct val="100000"/>
              </a:lnSpc>
              <a:spcBef>
                <a:spcPts val="0"/>
              </a:spcBef>
              <a:spcAft>
                <a:spcPts val="0"/>
              </a:spcAft>
              <a:buClr>
                <a:srgbClr val="F3F3F3"/>
              </a:buClr>
              <a:buSzPts val="3000"/>
              <a:buNone/>
              <a:defRPr sz="4000">
                <a:solidFill>
                  <a:srgbClr val="F3F3F3"/>
                </a:solidFill>
              </a:defRPr>
            </a:lvl6pPr>
            <a:lvl7pPr lvl="6" algn="ctr">
              <a:lnSpc>
                <a:spcPct val="100000"/>
              </a:lnSpc>
              <a:spcBef>
                <a:spcPts val="0"/>
              </a:spcBef>
              <a:spcAft>
                <a:spcPts val="0"/>
              </a:spcAft>
              <a:buClr>
                <a:srgbClr val="F3F3F3"/>
              </a:buClr>
              <a:buSzPts val="3000"/>
              <a:buNone/>
              <a:defRPr sz="4000">
                <a:solidFill>
                  <a:srgbClr val="F3F3F3"/>
                </a:solidFill>
              </a:defRPr>
            </a:lvl7pPr>
            <a:lvl8pPr lvl="7" algn="ctr">
              <a:lnSpc>
                <a:spcPct val="100000"/>
              </a:lnSpc>
              <a:spcBef>
                <a:spcPts val="0"/>
              </a:spcBef>
              <a:spcAft>
                <a:spcPts val="0"/>
              </a:spcAft>
              <a:buClr>
                <a:srgbClr val="F3F3F3"/>
              </a:buClr>
              <a:buSzPts val="3000"/>
              <a:buNone/>
              <a:defRPr sz="4000">
                <a:solidFill>
                  <a:srgbClr val="F3F3F3"/>
                </a:solidFill>
              </a:defRPr>
            </a:lvl8pPr>
            <a:lvl9pPr lvl="8" algn="ctr">
              <a:lnSpc>
                <a:spcPct val="100000"/>
              </a:lnSpc>
              <a:spcBef>
                <a:spcPts val="0"/>
              </a:spcBef>
              <a:spcAft>
                <a:spcPts val="0"/>
              </a:spcAft>
              <a:buClr>
                <a:srgbClr val="F3F3F3"/>
              </a:buClr>
              <a:buSzPts val="3000"/>
              <a:buNone/>
              <a:defRPr sz="4000">
                <a:solidFill>
                  <a:srgbClr val="F3F3F3"/>
                </a:solidFill>
              </a:defRPr>
            </a:lvl9pPr>
          </a:lstStyle>
          <a:p/>
        </p:txBody>
      </p:sp>
      <p:sp>
        <p:nvSpPr>
          <p:cNvPr id="21" name="Google Shape;21;p4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48"/>
          <p:cNvSpPr txBox="1"/>
          <p:nvPr>
            <p:ph idx="1" type="subTitle"/>
          </p:nvPr>
        </p:nvSpPr>
        <p:spPr>
          <a:xfrm>
            <a:off x="3316217" y="1912800"/>
            <a:ext cx="4490400" cy="303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867">
                <a:solidFill>
                  <a:srgbClr val="F3F3F3"/>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
        <p:nvSpPr>
          <p:cNvPr id="24" name="Google Shape;24;p48"/>
          <p:cNvSpPr txBox="1"/>
          <p:nvPr>
            <p:ph type="title"/>
          </p:nvPr>
        </p:nvSpPr>
        <p:spPr>
          <a:xfrm>
            <a:off x="8706971" y="1912800"/>
            <a:ext cx="2622800" cy="303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6400">
                <a:solidFill>
                  <a:srgbClr val="F3F3F3"/>
                </a:solidFill>
              </a:defRPr>
            </a:lvl1pPr>
            <a:lvl2pPr lvl="1" algn="l">
              <a:lnSpc>
                <a:spcPct val="100000"/>
              </a:lnSpc>
              <a:spcBef>
                <a:spcPts val="0"/>
              </a:spcBef>
              <a:spcAft>
                <a:spcPts val="0"/>
              </a:spcAft>
              <a:buSzPts val="1400"/>
              <a:buNone/>
              <a:defRPr sz="1867"/>
            </a:lvl2pPr>
            <a:lvl3pPr lvl="2" algn="l">
              <a:lnSpc>
                <a:spcPct val="100000"/>
              </a:lnSpc>
              <a:spcBef>
                <a:spcPts val="0"/>
              </a:spcBef>
              <a:spcAft>
                <a:spcPts val="0"/>
              </a:spcAft>
              <a:buSzPts val="1400"/>
              <a:buNone/>
              <a:defRPr sz="1867"/>
            </a:lvl3pPr>
            <a:lvl4pPr lvl="3" algn="l">
              <a:lnSpc>
                <a:spcPct val="100000"/>
              </a:lnSpc>
              <a:spcBef>
                <a:spcPts val="0"/>
              </a:spcBef>
              <a:spcAft>
                <a:spcPts val="0"/>
              </a:spcAft>
              <a:buSzPts val="1400"/>
              <a:buNone/>
              <a:defRPr sz="1867"/>
            </a:lvl4pPr>
            <a:lvl5pPr lvl="4" algn="l">
              <a:lnSpc>
                <a:spcPct val="100000"/>
              </a:lnSpc>
              <a:spcBef>
                <a:spcPts val="0"/>
              </a:spcBef>
              <a:spcAft>
                <a:spcPts val="0"/>
              </a:spcAft>
              <a:buSzPts val="1400"/>
              <a:buNone/>
              <a:defRPr sz="1867"/>
            </a:lvl5pPr>
            <a:lvl6pPr lvl="5" algn="l">
              <a:lnSpc>
                <a:spcPct val="100000"/>
              </a:lnSpc>
              <a:spcBef>
                <a:spcPts val="0"/>
              </a:spcBef>
              <a:spcAft>
                <a:spcPts val="0"/>
              </a:spcAft>
              <a:buSzPts val="1400"/>
              <a:buNone/>
              <a:defRPr sz="1867"/>
            </a:lvl6pPr>
            <a:lvl7pPr lvl="6" algn="l">
              <a:lnSpc>
                <a:spcPct val="100000"/>
              </a:lnSpc>
              <a:spcBef>
                <a:spcPts val="0"/>
              </a:spcBef>
              <a:spcAft>
                <a:spcPts val="0"/>
              </a:spcAft>
              <a:buSzPts val="1400"/>
              <a:buNone/>
              <a:defRPr sz="1867"/>
            </a:lvl7pPr>
            <a:lvl8pPr lvl="7" algn="l">
              <a:lnSpc>
                <a:spcPct val="100000"/>
              </a:lnSpc>
              <a:spcBef>
                <a:spcPts val="0"/>
              </a:spcBef>
              <a:spcAft>
                <a:spcPts val="0"/>
              </a:spcAft>
              <a:buSzPts val="1400"/>
              <a:buNone/>
              <a:defRPr sz="1867"/>
            </a:lvl8pPr>
            <a:lvl9pPr lvl="8" algn="l">
              <a:lnSpc>
                <a:spcPct val="100000"/>
              </a:lnSpc>
              <a:spcBef>
                <a:spcPts val="0"/>
              </a:spcBef>
              <a:spcAft>
                <a:spcPts val="0"/>
              </a:spcAft>
              <a:buSzPts val="1400"/>
              <a:buNone/>
              <a:defRPr sz="1867"/>
            </a:lvl9pPr>
          </a:lstStyle>
          <a:p/>
        </p:txBody>
      </p:sp>
      <p:sp>
        <p:nvSpPr>
          <p:cNvPr id="25" name="Google Shape;25;p4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49"/>
          <p:cNvSpPr txBox="1"/>
          <p:nvPr>
            <p:ph type="title"/>
          </p:nvPr>
        </p:nvSpPr>
        <p:spPr>
          <a:xfrm>
            <a:off x="960133" y="679767"/>
            <a:ext cx="10272000" cy="763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4000">
                <a:solidFill>
                  <a:srgbClr val="F3F3F3"/>
                </a:solidFill>
              </a:defRPr>
            </a:lvl1pPr>
            <a:lvl2pPr lvl="1" algn="ctr">
              <a:lnSpc>
                <a:spcPct val="100000"/>
              </a:lnSpc>
              <a:spcBef>
                <a:spcPts val="0"/>
              </a:spcBef>
              <a:spcAft>
                <a:spcPts val="0"/>
              </a:spcAft>
              <a:buClr>
                <a:srgbClr val="F3F3F3"/>
              </a:buClr>
              <a:buSzPts val="3000"/>
              <a:buNone/>
              <a:defRPr sz="4000">
                <a:solidFill>
                  <a:srgbClr val="F3F3F3"/>
                </a:solidFill>
              </a:defRPr>
            </a:lvl2pPr>
            <a:lvl3pPr lvl="2" algn="ctr">
              <a:lnSpc>
                <a:spcPct val="100000"/>
              </a:lnSpc>
              <a:spcBef>
                <a:spcPts val="0"/>
              </a:spcBef>
              <a:spcAft>
                <a:spcPts val="0"/>
              </a:spcAft>
              <a:buClr>
                <a:srgbClr val="F3F3F3"/>
              </a:buClr>
              <a:buSzPts val="3000"/>
              <a:buNone/>
              <a:defRPr sz="4000">
                <a:solidFill>
                  <a:srgbClr val="F3F3F3"/>
                </a:solidFill>
              </a:defRPr>
            </a:lvl3pPr>
            <a:lvl4pPr lvl="3" algn="ctr">
              <a:lnSpc>
                <a:spcPct val="100000"/>
              </a:lnSpc>
              <a:spcBef>
                <a:spcPts val="0"/>
              </a:spcBef>
              <a:spcAft>
                <a:spcPts val="0"/>
              </a:spcAft>
              <a:buClr>
                <a:srgbClr val="F3F3F3"/>
              </a:buClr>
              <a:buSzPts val="3000"/>
              <a:buNone/>
              <a:defRPr sz="4000">
                <a:solidFill>
                  <a:srgbClr val="F3F3F3"/>
                </a:solidFill>
              </a:defRPr>
            </a:lvl4pPr>
            <a:lvl5pPr lvl="4" algn="ctr">
              <a:lnSpc>
                <a:spcPct val="100000"/>
              </a:lnSpc>
              <a:spcBef>
                <a:spcPts val="0"/>
              </a:spcBef>
              <a:spcAft>
                <a:spcPts val="0"/>
              </a:spcAft>
              <a:buClr>
                <a:srgbClr val="F3F3F3"/>
              </a:buClr>
              <a:buSzPts val="3000"/>
              <a:buNone/>
              <a:defRPr sz="4000">
                <a:solidFill>
                  <a:srgbClr val="F3F3F3"/>
                </a:solidFill>
              </a:defRPr>
            </a:lvl5pPr>
            <a:lvl6pPr lvl="5" algn="ctr">
              <a:lnSpc>
                <a:spcPct val="100000"/>
              </a:lnSpc>
              <a:spcBef>
                <a:spcPts val="0"/>
              </a:spcBef>
              <a:spcAft>
                <a:spcPts val="0"/>
              </a:spcAft>
              <a:buClr>
                <a:srgbClr val="F3F3F3"/>
              </a:buClr>
              <a:buSzPts val="3000"/>
              <a:buNone/>
              <a:defRPr sz="4000">
                <a:solidFill>
                  <a:srgbClr val="F3F3F3"/>
                </a:solidFill>
              </a:defRPr>
            </a:lvl6pPr>
            <a:lvl7pPr lvl="6" algn="ctr">
              <a:lnSpc>
                <a:spcPct val="100000"/>
              </a:lnSpc>
              <a:spcBef>
                <a:spcPts val="0"/>
              </a:spcBef>
              <a:spcAft>
                <a:spcPts val="0"/>
              </a:spcAft>
              <a:buClr>
                <a:srgbClr val="F3F3F3"/>
              </a:buClr>
              <a:buSzPts val="3000"/>
              <a:buNone/>
              <a:defRPr sz="4000">
                <a:solidFill>
                  <a:srgbClr val="F3F3F3"/>
                </a:solidFill>
              </a:defRPr>
            </a:lvl7pPr>
            <a:lvl8pPr lvl="7" algn="ctr">
              <a:lnSpc>
                <a:spcPct val="100000"/>
              </a:lnSpc>
              <a:spcBef>
                <a:spcPts val="0"/>
              </a:spcBef>
              <a:spcAft>
                <a:spcPts val="0"/>
              </a:spcAft>
              <a:buClr>
                <a:srgbClr val="F3F3F3"/>
              </a:buClr>
              <a:buSzPts val="3000"/>
              <a:buNone/>
              <a:defRPr sz="4000">
                <a:solidFill>
                  <a:srgbClr val="F3F3F3"/>
                </a:solidFill>
              </a:defRPr>
            </a:lvl8pPr>
            <a:lvl9pPr lvl="8" algn="ctr">
              <a:lnSpc>
                <a:spcPct val="100000"/>
              </a:lnSpc>
              <a:spcBef>
                <a:spcPts val="0"/>
              </a:spcBef>
              <a:spcAft>
                <a:spcPts val="0"/>
              </a:spcAft>
              <a:buClr>
                <a:srgbClr val="F3F3F3"/>
              </a:buClr>
              <a:buSzPts val="3000"/>
              <a:buNone/>
              <a:defRPr sz="4000">
                <a:solidFill>
                  <a:srgbClr val="F3F3F3"/>
                </a:solidFill>
              </a:defRPr>
            </a:lvl9pPr>
          </a:lstStyle>
          <a:p/>
        </p:txBody>
      </p:sp>
      <p:sp>
        <p:nvSpPr>
          <p:cNvPr id="28" name="Google Shape;28;p4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Background 1">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5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51"/>
          <p:cNvSpPr txBox="1"/>
          <p:nvPr>
            <p:ph type="title"/>
          </p:nvPr>
        </p:nvSpPr>
        <p:spPr>
          <a:xfrm>
            <a:off x="6178847" y="1912800"/>
            <a:ext cx="4710400" cy="303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6400">
                <a:solidFill>
                  <a:srgbClr val="F3F3F3"/>
                </a:solidFill>
              </a:defRPr>
            </a:lvl1pPr>
            <a:lvl2pPr lvl="1" algn="l">
              <a:lnSpc>
                <a:spcPct val="100000"/>
              </a:lnSpc>
              <a:spcBef>
                <a:spcPts val="0"/>
              </a:spcBef>
              <a:spcAft>
                <a:spcPts val="0"/>
              </a:spcAft>
              <a:buSzPts val="1400"/>
              <a:buNone/>
              <a:defRPr sz="1867"/>
            </a:lvl2pPr>
            <a:lvl3pPr lvl="2" algn="l">
              <a:lnSpc>
                <a:spcPct val="100000"/>
              </a:lnSpc>
              <a:spcBef>
                <a:spcPts val="0"/>
              </a:spcBef>
              <a:spcAft>
                <a:spcPts val="0"/>
              </a:spcAft>
              <a:buSzPts val="1400"/>
              <a:buNone/>
              <a:defRPr sz="1867"/>
            </a:lvl3pPr>
            <a:lvl4pPr lvl="3" algn="l">
              <a:lnSpc>
                <a:spcPct val="100000"/>
              </a:lnSpc>
              <a:spcBef>
                <a:spcPts val="0"/>
              </a:spcBef>
              <a:spcAft>
                <a:spcPts val="0"/>
              </a:spcAft>
              <a:buSzPts val="1400"/>
              <a:buNone/>
              <a:defRPr sz="1867"/>
            </a:lvl4pPr>
            <a:lvl5pPr lvl="4" algn="l">
              <a:lnSpc>
                <a:spcPct val="100000"/>
              </a:lnSpc>
              <a:spcBef>
                <a:spcPts val="0"/>
              </a:spcBef>
              <a:spcAft>
                <a:spcPts val="0"/>
              </a:spcAft>
              <a:buSzPts val="1400"/>
              <a:buNone/>
              <a:defRPr sz="1867"/>
            </a:lvl5pPr>
            <a:lvl6pPr lvl="5" algn="l">
              <a:lnSpc>
                <a:spcPct val="100000"/>
              </a:lnSpc>
              <a:spcBef>
                <a:spcPts val="0"/>
              </a:spcBef>
              <a:spcAft>
                <a:spcPts val="0"/>
              </a:spcAft>
              <a:buSzPts val="1400"/>
              <a:buNone/>
              <a:defRPr sz="1867"/>
            </a:lvl6pPr>
            <a:lvl7pPr lvl="6" algn="l">
              <a:lnSpc>
                <a:spcPct val="100000"/>
              </a:lnSpc>
              <a:spcBef>
                <a:spcPts val="0"/>
              </a:spcBef>
              <a:spcAft>
                <a:spcPts val="0"/>
              </a:spcAft>
              <a:buSzPts val="1400"/>
              <a:buNone/>
              <a:defRPr sz="1867"/>
            </a:lvl7pPr>
            <a:lvl8pPr lvl="7" algn="l">
              <a:lnSpc>
                <a:spcPct val="100000"/>
              </a:lnSpc>
              <a:spcBef>
                <a:spcPts val="0"/>
              </a:spcBef>
              <a:spcAft>
                <a:spcPts val="0"/>
              </a:spcAft>
              <a:buSzPts val="1400"/>
              <a:buNone/>
              <a:defRPr sz="1867"/>
            </a:lvl8pPr>
            <a:lvl9pPr lvl="8" algn="l">
              <a:lnSpc>
                <a:spcPct val="100000"/>
              </a:lnSpc>
              <a:spcBef>
                <a:spcPts val="0"/>
              </a:spcBef>
              <a:spcAft>
                <a:spcPts val="0"/>
              </a:spcAft>
              <a:buSzPts val="1400"/>
              <a:buNone/>
              <a:defRPr sz="1867"/>
            </a:lvl9pPr>
          </a:lstStyle>
          <a:p/>
        </p:txBody>
      </p:sp>
      <p:sp>
        <p:nvSpPr>
          <p:cNvPr id="33" name="Google Shape;33;p5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2">
  <p:cSld name="Background 2">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1pPr>
            <a:lvl2pPr lvl="1"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2pPr>
            <a:lvl3pPr lvl="2"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3pPr>
            <a:lvl4pPr lvl="3"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4pPr>
            <a:lvl5pPr lvl="4"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5pPr>
            <a:lvl6pPr lvl="5"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6pPr>
            <a:lvl7pPr lvl="6"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7pPr>
            <a:lvl8pPr lvl="7"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8pPr>
            <a:lvl9pPr lvl="8"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9pPr>
          </a:lstStyle>
          <a:p/>
        </p:txBody>
      </p:sp>
      <p:sp>
        <p:nvSpPr>
          <p:cNvPr id="7" name="Google Shape;7;p43"/>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1pPr>
            <a:lvl2pPr indent="-304800" lvl="1" marL="914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2pPr>
            <a:lvl3pPr indent="-304800" lvl="2" marL="1371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3pPr>
            <a:lvl4pPr indent="-304800" lvl="3" marL="18288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4pPr>
            <a:lvl5pPr indent="-304800" lvl="4" marL="22860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5pPr>
            <a:lvl6pPr indent="-304800" lvl="5" marL="27432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6pPr>
            <a:lvl7pPr indent="-304800" lvl="6" marL="3200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7pPr>
            <a:lvl8pPr indent="-304800" lvl="7" marL="3657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8pPr>
            <a:lvl9pPr indent="-304800" lvl="8" marL="4114800" marR="0" rtl="0" algn="l">
              <a:lnSpc>
                <a:spcPct val="115000"/>
              </a:lnSpc>
              <a:spcBef>
                <a:spcPts val="1600"/>
              </a:spcBef>
              <a:spcAft>
                <a:spcPts val="160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9pPr>
          </a:lstStyle>
          <a:p/>
        </p:txBody>
      </p:sp>
      <p:sp>
        <p:nvSpPr>
          <p:cNvPr id="8" name="Google Shape;8;p4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rgbClr val="F3F3F3"/>
                </a:solidFill>
                <a:latin typeface="Fira Sans Condensed Light"/>
                <a:ea typeface="Fira Sans Condensed Light"/>
                <a:cs typeface="Fira Sans Condensed Light"/>
                <a:sym typeface="Fira Sans Condensed Light"/>
              </a:defRPr>
            </a:lvl1pPr>
            <a:lvl2pPr lvl="1" algn="r">
              <a:buNone/>
              <a:defRPr sz="1300">
                <a:solidFill>
                  <a:srgbClr val="F3F3F3"/>
                </a:solidFill>
                <a:latin typeface="Fira Sans Condensed Light"/>
                <a:ea typeface="Fira Sans Condensed Light"/>
                <a:cs typeface="Fira Sans Condensed Light"/>
                <a:sym typeface="Fira Sans Condensed Light"/>
              </a:defRPr>
            </a:lvl2pPr>
            <a:lvl3pPr lvl="2" algn="r">
              <a:buNone/>
              <a:defRPr sz="1300">
                <a:solidFill>
                  <a:srgbClr val="F3F3F3"/>
                </a:solidFill>
                <a:latin typeface="Fira Sans Condensed Light"/>
                <a:ea typeface="Fira Sans Condensed Light"/>
                <a:cs typeface="Fira Sans Condensed Light"/>
                <a:sym typeface="Fira Sans Condensed Light"/>
              </a:defRPr>
            </a:lvl3pPr>
            <a:lvl4pPr lvl="3" algn="r">
              <a:buNone/>
              <a:defRPr sz="1300">
                <a:solidFill>
                  <a:srgbClr val="F3F3F3"/>
                </a:solidFill>
                <a:latin typeface="Fira Sans Condensed Light"/>
                <a:ea typeface="Fira Sans Condensed Light"/>
                <a:cs typeface="Fira Sans Condensed Light"/>
                <a:sym typeface="Fira Sans Condensed Light"/>
              </a:defRPr>
            </a:lvl4pPr>
            <a:lvl5pPr lvl="4" algn="r">
              <a:buNone/>
              <a:defRPr sz="1300">
                <a:solidFill>
                  <a:srgbClr val="F3F3F3"/>
                </a:solidFill>
                <a:latin typeface="Fira Sans Condensed Light"/>
                <a:ea typeface="Fira Sans Condensed Light"/>
                <a:cs typeface="Fira Sans Condensed Light"/>
                <a:sym typeface="Fira Sans Condensed Light"/>
              </a:defRPr>
            </a:lvl5pPr>
            <a:lvl6pPr lvl="5" algn="r">
              <a:buNone/>
              <a:defRPr sz="1300">
                <a:solidFill>
                  <a:srgbClr val="F3F3F3"/>
                </a:solidFill>
                <a:latin typeface="Fira Sans Condensed Light"/>
                <a:ea typeface="Fira Sans Condensed Light"/>
                <a:cs typeface="Fira Sans Condensed Light"/>
                <a:sym typeface="Fira Sans Condensed Light"/>
              </a:defRPr>
            </a:lvl6pPr>
            <a:lvl7pPr lvl="6" algn="r">
              <a:buNone/>
              <a:defRPr sz="1300">
                <a:solidFill>
                  <a:srgbClr val="F3F3F3"/>
                </a:solidFill>
                <a:latin typeface="Fira Sans Condensed Light"/>
                <a:ea typeface="Fira Sans Condensed Light"/>
                <a:cs typeface="Fira Sans Condensed Light"/>
                <a:sym typeface="Fira Sans Condensed Light"/>
              </a:defRPr>
            </a:lvl7pPr>
            <a:lvl8pPr lvl="7" algn="r">
              <a:buNone/>
              <a:defRPr sz="1300">
                <a:solidFill>
                  <a:srgbClr val="F3F3F3"/>
                </a:solidFill>
                <a:latin typeface="Fira Sans Condensed Light"/>
                <a:ea typeface="Fira Sans Condensed Light"/>
                <a:cs typeface="Fira Sans Condensed Light"/>
                <a:sym typeface="Fira Sans Condensed Light"/>
              </a:defRPr>
            </a:lvl8pPr>
            <a:lvl9pPr lvl="8" algn="r">
              <a:buNone/>
              <a:defRPr sz="1300">
                <a:solidFill>
                  <a:srgbClr val="F3F3F3"/>
                </a:solidFill>
                <a:latin typeface="Fira Sans Condensed Light"/>
                <a:ea typeface="Fira Sans Condensed Light"/>
                <a:cs typeface="Fira Sans Condensed Light"/>
                <a:sym typeface="Fira Sans Condensed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0.png"/><Relationship Id="rId7" Type="http://schemas.openxmlformats.org/officeDocument/2006/relationships/image" Target="../media/image55.png"/><Relationship Id="rId8"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25.png"/><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hyperlink" Target="http://drive.google.com/file/d/1JsasgEBoXIkvd4-PrZPOiDKmgHI4srUi/view" TargetMode="Externa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56.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hyperlink" Target="http://drive.google.com/file/d/1RKQKprm2pfoKfGbb9_4OM9hmC_L4dV_o/view" TargetMode="External"/><Relationship Id="rId4" Type="http://schemas.openxmlformats.org/officeDocument/2006/relationships/image" Target="../media/image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hyperlink" Target="http://drive.google.com/file/d/1NCATKvdi9EFa6zaBlOmDzVcxFXnCD4_y/view" TargetMode="External"/><Relationship Id="rId4" Type="http://schemas.openxmlformats.org/officeDocument/2006/relationships/image" Target="../media/image4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hyperlink" Target="http://drive.google.com/file/d/15-5jToQYMEj9VzDOHFHTH4At2vYLgWM-/view" TargetMode="External"/><Relationship Id="rId4" Type="http://schemas.openxmlformats.org/officeDocument/2006/relationships/image" Target="../media/image4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hyperlink" Target="http://drive.google.com/file/d/1tGYDoLzS-EKUE3Pdxztp6OY7PjRuE7Vh/view" TargetMode="External"/><Relationship Id="rId4" Type="http://schemas.openxmlformats.org/officeDocument/2006/relationships/image" Target="../media/image4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
          <p:cNvSpPr txBox="1"/>
          <p:nvPr>
            <p:ph type="ctrTitle"/>
          </p:nvPr>
        </p:nvSpPr>
        <p:spPr>
          <a:xfrm>
            <a:off x="101601" y="59923"/>
            <a:ext cx="11742000" cy="18135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lang="en-US" sz="4000">
                <a:latin typeface="Fira Sans"/>
                <a:ea typeface="Fira Sans"/>
                <a:cs typeface="Fira Sans"/>
                <a:sym typeface="Fira Sans"/>
              </a:rPr>
              <a:t>SIMULTANEOUS TASK ALLOCATION AND PLANNING</a:t>
            </a:r>
            <a:br>
              <a:rPr lang="en-US" sz="4000">
                <a:latin typeface="Fira Sans"/>
                <a:ea typeface="Fira Sans"/>
                <a:cs typeface="Fira Sans"/>
                <a:sym typeface="Fira Sans"/>
              </a:rPr>
            </a:br>
            <a:r>
              <a:rPr lang="en-US" sz="4000">
                <a:latin typeface="Fira Sans"/>
                <a:ea typeface="Fira Sans"/>
                <a:cs typeface="Fira Sans"/>
                <a:sym typeface="Fira Sans"/>
              </a:rPr>
              <a:t>UNDER UNCERTAINTY</a:t>
            </a:r>
            <a:endParaRPr>
              <a:latin typeface="Fira Sans"/>
              <a:ea typeface="Fira Sans"/>
              <a:cs typeface="Fira Sans"/>
              <a:sym typeface="Fira Sans"/>
            </a:endParaRPr>
          </a:p>
        </p:txBody>
      </p:sp>
      <p:sp>
        <p:nvSpPr>
          <p:cNvPr id="184" name="Google Shape;184;p1"/>
          <p:cNvSpPr txBox="1"/>
          <p:nvPr>
            <p:ph idx="1" type="subTitle"/>
          </p:nvPr>
        </p:nvSpPr>
        <p:spPr>
          <a:xfrm>
            <a:off x="826835" y="3429000"/>
            <a:ext cx="4513200" cy="2421384"/>
          </a:xfrm>
          <a:prstGeom prst="rect">
            <a:avLst/>
          </a:prstGeom>
          <a:noFill/>
          <a:ln>
            <a:noFill/>
          </a:ln>
        </p:spPr>
        <p:txBody>
          <a:bodyPr anchorCtr="0" anchor="t" bIns="91425" lIns="91425" spcFirstLastPara="1" rIns="91425" wrap="square" tIns="91425">
            <a:noAutofit/>
          </a:bodyPr>
          <a:lstStyle/>
          <a:p>
            <a:pPr indent="0" lvl="0" marL="152400" rtl="0" algn="l">
              <a:lnSpc>
                <a:spcPct val="100000"/>
              </a:lnSpc>
              <a:spcBef>
                <a:spcPts val="0"/>
              </a:spcBef>
              <a:spcAft>
                <a:spcPts val="0"/>
              </a:spcAft>
              <a:buSzPts val="2400"/>
              <a:buNone/>
            </a:pPr>
            <a:r>
              <a:rPr lang="en-US" sz="2400" u="sng"/>
              <a:t>Presented</a:t>
            </a:r>
            <a:r>
              <a:rPr lang="en-US" sz="2400" u="sng"/>
              <a:t> </a:t>
            </a:r>
            <a:r>
              <a:rPr lang="en-US" sz="2400" u="sng"/>
              <a:t>by:</a:t>
            </a:r>
            <a:endParaRPr u="sng"/>
          </a:p>
          <a:p>
            <a:pPr indent="-457200" lvl="0" marL="609600" rtl="0" algn="l">
              <a:lnSpc>
                <a:spcPct val="100000"/>
              </a:lnSpc>
              <a:spcBef>
                <a:spcPts val="0"/>
              </a:spcBef>
              <a:spcAft>
                <a:spcPts val="0"/>
              </a:spcAft>
              <a:buSzPts val="2400"/>
              <a:buFont typeface="Arial"/>
              <a:buAutoNum type="arabicPeriod"/>
            </a:pPr>
            <a:r>
              <a:rPr lang="en-US" sz="2400"/>
              <a:t>Abdolhadi Rezaei</a:t>
            </a:r>
            <a:endParaRPr/>
          </a:p>
          <a:p>
            <a:pPr indent="-457200" lvl="0" marL="609600" rtl="0" algn="l">
              <a:lnSpc>
                <a:spcPct val="100000"/>
              </a:lnSpc>
              <a:spcBef>
                <a:spcPts val="0"/>
              </a:spcBef>
              <a:spcAft>
                <a:spcPts val="0"/>
              </a:spcAft>
              <a:buSzPts val="2400"/>
              <a:buFont typeface="Arial"/>
              <a:buAutoNum type="arabicPeriod"/>
            </a:pPr>
            <a:r>
              <a:rPr lang="en-US" sz="2400"/>
              <a:t>Maryam Bandali</a:t>
            </a:r>
            <a:endParaRPr/>
          </a:p>
          <a:p>
            <a:pPr indent="-457200" lvl="0" marL="609600" rtl="0" algn="l">
              <a:lnSpc>
                <a:spcPct val="100000"/>
              </a:lnSpc>
              <a:spcBef>
                <a:spcPts val="0"/>
              </a:spcBef>
              <a:spcAft>
                <a:spcPts val="0"/>
              </a:spcAft>
              <a:buSzPts val="2400"/>
              <a:buFont typeface="Arial"/>
              <a:buAutoNum type="arabicPeriod"/>
            </a:pPr>
            <a:r>
              <a:rPr lang="en-US" sz="2400"/>
              <a:t>Oluwatoyin Yetunde Sanni</a:t>
            </a:r>
            <a:endParaRPr/>
          </a:p>
          <a:p>
            <a:pPr indent="-457200" lvl="0" marL="609600" rtl="0" algn="l">
              <a:lnSpc>
                <a:spcPct val="100000"/>
              </a:lnSpc>
              <a:spcBef>
                <a:spcPts val="0"/>
              </a:spcBef>
              <a:spcAft>
                <a:spcPts val="0"/>
              </a:spcAft>
              <a:buSzPts val="2400"/>
              <a:buFont typeface="Arial"/>
              <a:buAutoNum type="arabicPeriod"/>
            </a:pPr>
            <a:r>
              <a:rPr lang="en-US" sz="2400"/>
              <a:t>Mohammed Sukhsarwala</a:t>
            </a:r>
            <a:endParaRPr sz="2400"/>
          </a:p>
        </p:txBody>
      </p:sp>
      <p:pic>
        <p:nvPicPr>
          <p:cNvPr id="185" name="Google Shape;185;p1"/>
          <p:cNvPicPr preferRelativeResize="0"/>
          <p:nvPr/>
        </p:nvPicPr>
        <p:blipFill rotWithShape="1">
          <a:blip r:embed="rId3">
            <a:alphaModFix/>
          </a:blip>
          <a:srcRect b="0" l="0" r="0" t="0"/>
          <a:stretch/>
        </p:blipFill>
        <p:spPr>
          <a:xfrm>
            <a:off x="5634182" y="2604929"/>
            <a:ext cx="6096000" cy="3429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1"/>
          <p:cNvSpPr/>
          <p:nvPr/>
        </p:nvSpPr>
        <p:spPr>
          <a:xfrm>
            <a:off x="162469" y="177306"/>
            <a:ext cx="7507837" cy="6279478"/>
          </a:xfrm>
          <a:prstGeom prst="rect">
            <a:avLst/>
          </a:prstGeom>
          <a:noFill/>
          <a:ln>
            <a:noFill/>
          </a:ln>
        </p:spPr>
        <p:txBody>
          <a:bodyPr anchorCtr="0" anchor="ctr" bIns="91425" lIns="91425" spcFirstLastPara="1" rIns="91425" wrap="square" tIns="91425">
            <a:normAutofit/>
          </a:bodyPr>
          <a:lstStyle/>
          <a:p>
            <a:pPr indent="0" lvl="0" marL="152400" marR="0" rtl="0" algn="just">
              <a:lnSpc>
                <a:spcPct val="90000"/>
              </a:lnSpc>
              <a:spcBef>
                <a:spcPts val="0"/>
              </a:spcBef>
              <a:spcAft>
                <a:spcPts val="0"/>
              </a:spcAft>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a:p>
            <a:pPr indent="-342900" lvl="0" marL="495300" marR="0" rtl="0" algn="just">
              <a:lnSpc>
                <a:spcPct val="90000"/>
              </a:lnSpc>
              <a:spcBef>
                <a:spcPts val="600"/>
              </a:spcBef>
              <a:spcAft>
                <a:spcPts val="0"/>
              </a:spcAft>
              <a:buClr>
                <a:srgbClr val="F3F3F3"/>
              </a:buClr>
              <a:buSzPts val="2800"/>
              <a:buFont typeface="Arial"/>
              <a:buChar char="•"/>
            </a:pPr>
            <a:r>
              <a:rPr b="0" i="0" lang="en-US" sz="1840" u="none" cap="none" strike="noStrike">
                <a:solidFill>
                  <a:srgbClr val="F3F3F3"/>
                </a:solidFill>
                <a:latin typeface="Fira Sans Condensed Light"/>
                <a:ea typeface="Fira Sans Condensed Light"/>
                <a:cs typeface="Fira Sans Condensed Light"/>
                <a:sym typeface="Fira Sans Condensed Light"/>
              </a:rPr>
              <a:t>We are interested in specifying behaviors that occur within finite time. So we use two subsets of LTL which are safe and co-safe LTL</a:t>
            </a:r>
            <a:endParaRPr/>
          </a:p>
          <a:p>
            <a:pPr indent="0" lvl="0" marL="152400" marR="0" rtl="0" algn="just">
              <a:lnSpc>
                <a:spcPct val="90000"/>
              </a:lnSpc>
              <a:spcBef>
                <a:spcPts val="600"/>
              </a:spcBef>
              <a:spcAft>
                <a:spcPts val="0"/>
              </a:spcAft>
              <a:buNone/>
            </a:pPr>
            <a:r>
              <a:rPr b="0" i="0" lang="en-US" sz="1840" u="none" cap="none" strike="noStrike">
                <a:solidFill>
                  <a:srgbClr val="F3F3F3"/>
                </a:solidFill>
                <a:latin typeface="Fira Sans Condensed Light"/>
                <a:ea typeface="Fira Sans Condensed Light"/>
                <a:cs typeface="Fira Sans Condensed Light"/>
                <a:sym typeface="Fira Sans Condensed Light"/>
              </a:rPr>
              <a:t>	🡪Based on notion of bad and good prefix</a:t>
            </a:r>
            <a:endParaRPr/>
          </a:p>
          <a:p>
            <a:pPr indent="-165100" lvl="0" marL="495300" marR="0" rtl="0" algn="just">
              <a:lnSpc>
                <a:spcPct val="90000"/>
              </a:lnSpc>
              <a:spcBef>
                <a:spcPts val="600"/>
              </a:spcBef>
              <a:spcAft>
                <a:spcPts val="0"/>
              </a:spcAft>
              <a:buClr>
                <a:srgbClr val="F3F3F3"/>
              </a:buClr>
              <a:buSzPts val="2800"/>
              <a:buFont typeface="Arial"/>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a:p>
            <a:pPr indent="-342900" lvl="0" marL="495300" marR="0" rtl="0" algn="just">
              <a:lnSpc>
                <a:spcPct val="90000"/>
              </a:lnSpc>
              <a:spcBef>
                <a:spcPts val="600"/>
              </a:spcBef>
              <a:spcAft>
                <a:spcPts val="0"/>
              </a:spcAft>
              <a:buClr>
                <a:srgbClr val="F3F3F3"/>
              </a:buClr>
              <a:buSzPts val="2800"/>
              <a:buFont typeface="Arial"/>
              <a:buChar char="•"/>
            </a:pPr>
            <a:r>
              <a:rPr b="0" i="0" lang="en-US" sz="1840" u="none" cap="none" strike="noStrike">
                <a:solidFill>
                  <a:srgbClr val="F3F3F3"/>
                </a:solidFill>
                <a:latin typeface="Fira Sans Condensed Light"/>
                <a:ea typeface="Fira Sans Condensed Light"/>
                <a:cs typeface="Fira Sans Condensed Light"/>
                <a:sym typeface="Fira Sans Condensed Light"/>
              </a:rPr>
              <a:t>Bad prefix:</a:t>
            </a:r>
            <a:endParaRPr/>
          </a:p>
          <a:p>
            <a:pPr indent="0" lvl="2" marL="152400" marR="0" rtl="0" algn="just">
              <a:lnSpc>
                <a:spcPct val="90000"/>
              </a:lnSpc>
              <a:spcBef>
                <a:spcPts val="600"/>
              </a:spcBef>
              <a:spcAft>
                <a:spcPts val="0"/>
              </a:spcAft>
              <a:buNone/>
            </a:pPr>
            <a:r>
              <a:rPr b="0" i="0" lang="en-US" sz="1840" u="none" cap="none" strike="noStrike">
                <a:solidFill>
                  <a:srgbClr val="F3F3F3"/>
                </a:solidFill>
                <a:latin typeface="Fira Sans Condensed Light"/>
                <a:ea typeface="Fira Sans Condensed Light"/>
                <a:cs typeface="Fira Sans Condensed Light"/>
                <a:sym typeface="Fira Sans Condensed Light"/>
              </a:rPr>
              <a:t>	🡪 In order to formally define what safety properties are, we refer to computations of a nonterminating system as infinite words over an alphabet Σ . Typically, Σ = 2^𝐴𝑃, where AP is the set of the system's atomic propositions. Consider a language L of infinite words over Σ. A finite word x over Σ is a bad prefix for L, if for all infinite words y over Σ , the concatenation x . y of x and y is not in L.</a:t>
            </a:r>
            <a:endParaRPr/>
          </a:p>
          <a:p>
            <a:pPr indent="-165100" lvl="0" marL="495300" marR="0" rtl="0" algn="just">
              <a:lnSpc>
                <a:spcPct val="90000"/>
              </a:lnSpc>
              <a:spcBef>
                <a:spcPts val="600"/>
              </a:spcBef>
              <a:spcAft>
                <a:spcPts val="0"/>
              </a:spcAft>
              <a:buClr>
                <a:srgbClr val="F3F3F3"/>
              </a:buClr>
              <a:buSzPts val="2800"/>
              <a:buFont typeface="Arial"/>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a:p>
            <a:pPr indent="-342900" lvl="0" marL="495300" marR="0" rtl="0" algn="just">
              <a:lnSpc>
                <a:spcPct val="90000"/>
              </a:lnSpc>
              <a:spcBef>
                <a:spcPts val="600"/>
              </a:spcBef>
              <a:spcAft>
                <a:spcPts val="0"/>
              </a:spcAft>
              <a:buClr>
                <a:srgbClr val="F3F3F3"/>
              </a:buClr>
              <a:buSzPts val="2800"/>
              <a:buFont typeface="Arial"/>
              <a:buChar char="•"/>
            </a:pPr>
            <a:r>
              <a:rPr b="0" i="0" lang="en-US" sz="1840" u="none" cap="none" strike="noStrike">
                <a:solidFill>
                  <a:srgbClr val="F3F3F3"/>
                </a:solidFill>
                <a:latin typeface="Fira Sans Condensed Light"/>
                <a:ea typeface="Fira Sans Condensed Light"/>
                <a:cs typeface="Fira Sans Condensed Light"/>
                <a:sym typeface="Fira Sans Condensed Light"/>
              </a:rPr>
              <a:t>Good prefix</a:t>
            </a:r>
            <a:endParaRPr/>
          </a:p>
          <a:p>
            <a:pPr indent="0" lvl="0" marL="152400" marR="0" rtl="0" algn="just">
              <a:lnSpc>
                <a:spcPct val="90000"/>
              </a:lnSpc>
              <a:spcBef>
                <a:spcPts val="600"/>
              </a:spcBef>
              <a:spcAft>
                <a:spcPts val="0"/>
              </a:spcAft>
              <a:buNone/>
            </a:pPr>
            <a:r>
              <a:rPr b="0" i="0" lang="en-US" sz="1840" u="none" cap="none" strike="noStrike">
                <a:solidFill>
                  <a:srgbClr val="F3F3F3"/>
                </a:solidFill>
                <a:latin typeface="Fira Sans Condensed Light"/>
                <a:ea typeface="Fira Sans Condensed Light"/>
                <a:cs typeface="Fira Sans Condensed Light"/>
                <a:sym typeface="Fira Sans Condensed Light"/>
              </a:rPr>
              <a:t>	🡪Let 𝜑 be an LTL formula and 𝜎 = 𝜎_0 𝜎_1…∈ 〖〖(2〗^𝐴𝑃)〗^𝜔such that 𝜎 ⊨𝜑 . We say that 𝜎  has a good prefix for 𝜑 if there exists n ∈ ℕ for which the truncated finite sequence 𝜎|𝑛┤ = 𝜎_0 𝜎_1… 𝜎_𝑛 is such that for every 𝜎^′∈ 〖〖(2〗^𝐴𝑃)〗^𝜔 the concatenation 𝜎|𝑛┤ . 𝜎^′ ⊨𝜑.</a:t>
            </a:r>
            <a:endParaRPr/>
          </a:p>
          <a:p>
            <a:pPr indent="0" lvl="0" marL="152400" marR="0" rtl="0" algn="just">
              <a:lnSpc>
                <a:spcPct val="90000"/>
              </a:lnSpc>
              <a:spcBef>
                <a:spcPts val="600"/>
              </a:spcBef>
              <a:spcAft>
                <a:spcPts val="0"/>
              </a:spcAft>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a:p>
            <a:pPr indent="-165100" lvl="0" marL="495300" marR="0" rtl="0" algn="just">
              <a:lnSpc>
                <a:spcPct val="90000"/>
              </a:lnSpc>
              <a:spcBef>
                <a:spcPts val="600"/>
              </a:spcBef>
              <a:spcAft>
                <a:spcPts val="600"/>
              </a:spcAft>
              <a:buClr>
                <a:srgbClr val="F3F3F3"/>
              </a:buClr>
              <a:buSzPts val="2800"/>
              <a:buFont typeface="Arial"/>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p:txBody>
      </p:sp>
      <p:sp>
        <p:nvSpPr>
          <p:cNvPr id="302" name="Google Shape;302;p11"/>
          <p:cNvSpPr txBox="1"/>
          <p:nvPr>
            <p:ph type="title"/>
          </p:nvPr>
        </p:nvSpPr>
        <p:spPr>
          <a:xfrm>
            <a:off x="7809722" y="1912800"/>
            <a:ext cx="4382278" cy="3032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400"/>
              <a:buNone/>
            </a:pPr>
            <a:r>
              <a:rPr lang="en-US" sz="5940"/>
              <a:t>SAFE AND CO-SAFE NOTIONS IN LTL</a:t>
            </a:r>
            <a:endParaRPr/>
          </a:p>
        </p:txBody>
      </p:sp>
      <p:sp>
        <p:nvSpPr>
          <p:cNvPr id="303" name="Google Shape;303;p1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p11"/>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12"/>
          <p:cNvSpPr/>
          <p:nvPr/>
        </p:nvSpPr>
        <p:spPr>
          <a:xfrm>
            <a:off x="126958" y="479147"/>
            <a:ext cx="7516715" cy="6279478"/>
          </a:xfrm>
          <a:prstGeom prst="rect">
            <a:avLst/>
          </a:prstGeom>
          <a:noFill/>
          <a:ln>
            <a:noFill/>
          </a:ln>
        </p:spPr>
        <p:txBody>
          <a:bodyPr anchorCtr="0" anchor="ctr" bIns="91425" lIns="91425" spcFirstLastPara="1" rIns="91425" wrap="square" tIns="91425">
            <a:normAutofit/>
          </a:bodyPr>
          <a:lstStyle/>
          <a:p>
            <a:pPr indent="-165100" lvl="0" marL="495300" marR="0" rtl="0" algn="just">
              <a:lnSpc>
                <a:spcPct val="90000"/>
              </a:lnSpc>
              <a:spcBef>
                <a:spcPts val="0"/>
              </a:spcBef>
              <a:spcAft>
                <a:spcPts val="0"/>
              </a:spcAft>
              <a:buClr>
                <a:srgbClr val="F3F3F3"/>
              </a:buClr>
              <a:buSzPts val="2800"/>
              <a:buFont typeface="Arial"/>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a:p>
            <a:pPr indent="-342900" lvl="0" marL="495300" marR="0" rtl="0" algn="just">
              <a:lnSpc>
                <a:spcPct val="90000"/>
              </a:lnSpc>
              <a:spcBef>
                <a:spcPts val="600"/>
              </a:spcBef>
              <a:spcAft>
                <a:spcPts val="0"/>
              </a:spcAft>
              <a:buClr>
                <a:srgbClr val="F3F3F3"/>
              </a:buClr>
              <a:buSzPts val="2800"/>
              <a:buFont typeface="Arial"/>
              <a:buChar char="•"/>
            </a:pPr>
            <a:r>
              <a:rPr b="0" i="0" lang="en-US" sz="1840" u="none" cap="none" strike="noStrike">
                <a:solidFill>
                  <a:srgbClr val="F3F3F3"/>
                </a:solidFill>
                <a:latin typeface="Fira Sans Condensed Light"/>
                <a:ea typeface="Fira Sans Condensed Light"/>
                <a:cs typeface="Fira Sans Condensed Light"/>
                <a:sym typeface="Fira Sans Condensed Light"/>
              </a:rPr>
              <a:t>Syntactic Restriction. we assume a syntactic restriction for safe and co-safe LTL. We assume that all formulas are in positive normal form (negation can only appear next to atomic propositions).</a:t>
            </a:r>
            <a:endParaRPr/>
          </a:p>
          <a:p>
            <a:pPr indent="-165100" lvl="0" marL="495300" marR="0" rtl="0" algn="just">
              <a:lnSpc>
                <a:spcPct val="90000"/>
              </a:lnSpc>
              <a:spcBef>
                <a:spcPts val="600"/>
              </a:spcBef>
              <a:spcAft>
                <a:spcPts val="0"/>
              </a:spcAft>
              <a:buClr>
                <a:srgbClr val="F3F3F3"/>
              </a:buClr>
              <a:buSzPts val="2800"/>
              <a:buFont typeface="Arial"/>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a:p>
            <a:pPr indent="-342900" lvl="0" marL="495300" marR="0" rtl="0" algn="just">
              <a:lnSpc>
                <a:spcPct val="90000"/>
              </a:lnSpc>
              <a:spcBef>
                <a:spcPts val="600"/>
              </a:spcBef>
              <a:spcAft>
                <a:spcPts val="0"/>
              </a:spcAft>
              <a:buClr>
                <a:srgbClr val="F3F3F3"/>
              </a:buClr>
              <a:buSzPts val="2800"/>
              <a:buFont typeface="Arial"/>
              <a:buChar char="•"/>
            </a:pPr>
            <a:r>
              <a:rPr b="0" i="0" lang="en-US" sz="1840" u="none" cap="none" strike="noStrike">
                <a:solidFill>
                  <a:srgbClr val="F3F3F3"/>
                </a:solidFill>
                <a:latin typeface="Fira Sans Condensed Light"/>
                <a:ea typeface="Fira Sans Condensed Light"/>
                <a:cs typeface="Fira Sans Condensed Light"/>
                <a:sym typeface="Fira Sans Condensed Light"/>
              </a:rPr>
              <a:t>Syntactically, safe LTL is the set of formulas for which only the G and X temporal operators occur</a:t>
            </a:r>
            <a:endParaRPr/>
          </a:p>
          <a:p>
            <a:pPr indent="0" lvl="0" marL="152400" marR="0" rtl="0" algn="just">
              <a:lnSpc>
                <a:spcPct val="90000"/>
              </a:lnSpc>
              <a:spcBef>
                <a:spcPts val="600"/>
              </a:spcBef>
              <a:spcAft>
                <a:spcPts val="0"/>
              </a:spcAft>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a:p>
            <a:pPr indent="-342900" lvl="0" marL="495300" marR="0" rtl="0" algn="just">
              <a:lnSpc>
                <a:spcPct val="90000"/>
              </a:lnSpc>
              <a:spcBef>
                <a:spcPts val="600"/>
              </a:spcBef>
              <a:spcAft>
                <a:spcPts val="0"/>
              </a:spcAft>
              <a:buClr>
                <a:srgbClr val="F3F3F3"/>
              </a:buClr>
              <a:buSzPts val="2800"/>
              <a:buFont typeface="Arial"/>
              <a:buChar char="•"/>
            </a:pPr>
            <a:r>
              <a:rPr b="0" i="0" lang="en-US" sz="1840" u="none" cap="none" strike="noStrike">
                <a:solidFill>
                  <a:srgbClr val="F3F3F3"/>
                </a:solidFill>
                <a:latin typeface="Fira Sans Condensed Light"/>
                <a:ea typeface="Fira Sans Condensed Light"/>
                <a:cs typeface="Fira Sans Condensed Light"/>
                <a:sym typeface="Fira Sans Condensed Light"/>
              </a:rPr>
              <a:t>Syntactically , co-safe LTL is the set of formulas for which only the X, F and U temporal operators occur</a:t>
            </a:r>
            <a:endParaRPr/>
          </a:p>
          <a:p>
            <a:pPr indent="-165100" lvl="0" marL="495300" marR="0" rtl="0" algn="just">
              <a:lnSpc>
                <a:spcPct val="90000"/>
              </a:lnSpc>
              <a:spcBef>
                <a:spcPts val="600"/>
              </a:spcBef>
              <a:spcAft>
                <a:spcPts val="0"/>
              </a:spcAft>
              <a:buClr>
                <a:srgbClr val="F3F3F3"/>
              </a:buClr>
              <a:buSzPts val="2800"/>
              <a:buFont typeface="Arial"/>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a:p>
            <a:pPr indent="-165100" lvl="0" marL="495300" marR="0" rtl="0" algn="just">
              <a:lnSpc>
                <a:spcPct val="90000"/>
              </a:lnSpc>
              <a:spcBef>
                <a:spcPts val="600"/>
              </a:spcBef>
              <a:spcAft>
                <a:spcPts val="600"/>
              </a:spcAft>
              <a:buClr>
                <a:srgbClr val="F3F3F3"/>
              </a:buClr>
              <a:buSzPts val="2800"/>
              <a:buFont typeface="Arial"/>
              <a:buNone/>
            </a:pPr>
            <a:r>
              <a:t/>
            </a:r>
            <a:endParaRPr b="0" i="0" sz="1840" u="none" cap="none" strike="noStrike">
              <a:solidFill>
                <a:srgbClr val="F3F3F3"/>
              </a:solidFill>
              <a:latin typeface="Fira Sans Condensed Light"/>
              <a:ea typeface="Fira Sans Condensed Light"/>
              <a:cs typeface="Fira Sans Condensed Light"/>
              <a:sym typeface="Fira Sans Condensed Light"/>
            </a:endParaRPr>
          </a:p>
        </p:txBody>
      </p:sp>
      <p:sp>
        <p:nvSpPr>
          <p:cNvPr id="310" name="Google Shape;310;p12"/>
          <p:cNvSpPr txBox="1"/>
          <p:nvPr>
            <p:ph type="title"/>
          </p:nvPr>
        </p:nvSpPr>
        <p:spPr>
          <a:xfrm>
            <a:off x="7809722" y="1912800"/>
            <a:ext cx="4382278" cy="30324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400"/>
              <a:buNone/>
            </a:pPr>
            <a:r>
              <a:rPr lang="en-US" sz="5940"/>
              <a:t>SAFE AND CO-SAFE NOTIONS IN LTL</a:t>
            </a:r>
            <a:endParaRPr/>
          </a:p>
        </p:txBody>
      </p:sp>
      <p:sp>
        <p:nvSpPr>
          <p:cNvPr id="311" name="Google Shape;311;p1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12"/>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13"/>
          <p:cNvSpPr txBox="1"/>
          <p:nvPr>
            <p:ph idx="1" type="body"/>
          </p:nvPr>
        </p:nvSpPr>
        <p:spPr>
          <a:xfrm>
            <a:off x="960133" y="1660921"/>
            <a:ext cx="10272000" cy="3173912"/>
          </a:xfrm>
          <a:prstGeom prst="rect">
            <a:avLst/>
          </a:prstGeom>
          <a:blipFill rotWithShape="1">
            <a:blip r:embed="rId3">
              <a:alphaModFix/>
            </a:blip>
            <a:stretch>
              <a:fillRect b="0" l="0" r="0" t="0"/>
            </a:stretch>
          </a:blipFill>
          <a:ln cap="flat" cmpd="sng" w="9525">
            <a:solidFill>
              <a:srgbClr val="002060"/>
            </a:solidFill>
            <a:prstDash val="solid"/>
            <a:round/>
            <a:headEnd len="sm" w="sm" type="none"/>
            <a:tailEnd len="sm" w="sm" type="none"/>
          </a:ln>
        </p:spPr>
        <p:txBody>
          <a:bodyPr anchorCtr="0" anchor="t" bIns="91425" lIns="91425" spcFirstLastPara="1" rIns="91425" wrap="square" tIns="91425">
            <a:noAutofit/>
          </a:bodyPr>
          <a:lstStyle/>
          <a:p>
            <a:pPr indent="-397922" lvl="0" marL="609585" rtl="0" algn="l">
              <a:lnSpc>
                <a:spcPct val="100000"/>
              </a:lnSpc>
              <a:spcBef>
                <a:spcPts val="0"/>
              </a:spcBef>
              <a:spcAft>
                <a:spcPts val="0"/>
              </a:spcAft>
              <a:buClr>
                <a:srgbClr val="434343"/>
              </a:buClr>
              <a:buSzPts val="1100"/>
              <a:buAutoNum type="arabicPeriod"/>
            </a:pPr>
            <a:r>
              <a:rPr lang="en-US"/>
              <a:t> </a:t>
            </a:r>
            <a:endParaRPr/>
          </a:p>
        </p:txBody>
      </p:sp>
      <p:sp>
        <p:nvSpPr>
          <p:cNvPr id="318" name="Google Shape;318;p13"/>
          <p:cNvSpPr txBox="1"/>
          <p:nvPr>
            <p:ph type="title"/>
          </p:nvPr>
        </p:nvSpPr>
        <p:spPr>
          <a:xfrm>
            <a:off x="960133" y="679767"/>
            <a:ext cx="10272000" cy="76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000"/>
              <a:buNone/>
            </a:pPr>
            <a:r>
              <a:rPr lang="en-US" sz="5940"/>
              <a:t>SAFE PROPERTY EXAMPLE</a:t>
            </a:r>
            <a:endParaRPr sz="5940"/>
          </a:p>
        </p:txBody>
      </p:sp>
      <p:sp>
        <p:nvSpPr>
          <p:cNvPr id="319" name="Google Shape;319;p1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20" name="Google Shape;320;p13"/>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14"/>
          <p:cNvSpPr txBox="1"/>
          <p:nvPr>
            <p:ph idx="1" type="body"/>
          </p:nvPr>
        </p:nvSpPr>
        <p:spPr>
          <a:xfrm>
            <a:off x="960125" y="1660924"/>
            <a:ext cx="10400700" cy="608700"/>
          </a:xfrm>
          <a:prstGeom prst="rect">
            <a:avLst/>
          </a:prstGeom>
          <a:solidFill>
            <a:srgbClr val="042E3E">
              <a:alpha val="80000"/>
            </a:srgbClr>
          </a:solidFill>
          <a:ln cap="flat" cmpd="sng" w="9525">
            <a:solidFill>
              <a:srgbClr val="002060"/>
            </a:solidFill>
            <a:prstDash val="solid"/>
            <a:round/>
            <a:headEnd len="sm" w="sm" type="none"/>
            <a:tailEnd len="sm" w="sm" type="none"/>
          </a:ln>
        </p:spPr>
        <p:txBody>
          <a:bodyPr anchorCtr="0" anchor="t" bIns="91425" lIns="91425" spcFirstLastPara="1" rIns="91425" wrap="square" tIns="91425">
            <a:noAutofit/>
          </a:bodyPr>
          <a:lstStyle/>
          <a:p>
            <a:pPr indent="0" lvl="0" marL="211662" rtl="0" algn="l">
              <a:lnSpc>
                <a:spcPct val="100000"/>
              </a:lnSpc>
              <a:spcBef>
                <a:spcPts val="0"/>
              </a:spcBef>
              <a:spcAft>
                <a:spcPts val="0"/>
              </a:spcAft>
              <a:buSzPts val="1100"/>
              <a:buNone/>
            </a:pPr>
            <a:r>
              <a:rPr lang="en-US" sz="2400"/>
              <a:t>Consider the syntactically co-safe LTL specification 𝜑 = ((¬a) U b) ⋀ ((¬a) U c).</a:t>
            </a:r>
            <a:endParaRPr/>
          </a:p>
        </p:txBody>
      </p:sp>
      <p:sp>
        <p:nvSpPr>
          <p:cNvPr id="326" name="Google Shape;326;p14"/>
          <p:cNvSpPr txBox="1"/>
          <p:nvPr>
            <p:ph type="title"/>
          </p:nvPr>
        </p:nvSpPr>
        <p:spPr>
          <a:xfrm>
            <a:off x="960133" y="679767"/>
            <a:ext cx="10272000" cy="76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000"/>
              <a:buNone/>
            </a:pPr>
            <a:r>
              <a:rPr lang="en-US" sz="5940"/>
              <a:t>SAFE PROPERTY EXAMPLE</a:t>
            </a:r>
            <a:endParaRPr sz="5940"/>
          </a:p>
        </p:txBody>
      </p:sp>
      <p:pic>
        <p:nvPicPr>
          <p:cNvPr id="327" name="Google Shape;327;p14"/>
          <p:cNvPicPr preferRelativeResize="0"/>
          <p:nvPr/>
        </p:nvPicPr>
        <p:blipFill rotWithShape="1">
          <a:blip r:embed="rId3">
            <a:alphaModFix amt="82000"/>
          </a:blip>
          <a:srcRect b="0" l="0" r="0" t="0"/>
          <a:stretch/>
        </p:blipFill>
        <p:spPr>
          <a:xfrm>
            <a:off x="2984102" y="2569611"/>
            <a:ext cx="6223796" cy="3727738"/>
          </a:xfrm>
          <a:prstGeom prst="rect">
            <a:avLst/>
          </a:prstGeom>
          <a:noFill/>
          <a:ln>
            <a:noFill/>
          </a:ln>
        </p:spPr>
      </p:pic>
      <p:sp>
        <p:nvSpPr>
          <p:cNvPr id="328" name="Google Shape;328;p1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14"/>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15"/>
          <p:cNvSpPr txBox="1"/>
          <p:nvPr>
            <p:ph type="title"/>
          </p:nvPr>
        </p:nvSpPr>
        <p:spPr>
          <a:xfrm>
            <a:off x="960133" y="679767"/>
            <a:ext cx="10272000" cy="763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None/>
            </a:pPr>
            <a:r>
              <a:rPr lang="en-US"/>
              <a:t>DETERMINISTIC FINITE AUTOMATON (DFA)</a:t>
            </a:r>
            <a:endParaRPr/>
          </a:p>
        </p:txBody>
      </p:sp>
      <p:sp>
        <p:nvSpPr>
          <p:cNvPr id="335" name="Google Shape;335;p15"/>
          <p:cNvSpPr txBox="1"/>
          <p:nvPr/>
        </p:nvSpPr>
        <p:spPr>
          <a:xfrm>
            <a:off x="674136" y="1581913"/>
            <a:ext cx="10843727" cy="459632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36" name="Google Shape;336;p1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37" name="Google Shape;337;p15"/>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16"/>
          <p:cNvSpPr txBox="1"/>
          <p:nvPr>
            <p:ph type="title"/>
          </p:nvPr>
        </p:nvSpPr>
        <p:spPr>
          <a:xfrm>
            <a:off x="960133" y="267502"/>
            <a:ext cx="10272000" cy="763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None/>
            </a:pPr>
            <a:r>
              <a:rPr lang="en-US" sz="3600"/>
              <a:t>OPTIMAL POLICIES FOR (CO)-SAFE SPECIFICATIONS</a:t>
            </a:r>
            <a:endParaRPr/>
          </a:p>
        </p:txBody>
      </p:sp>
      <p:sp>
        <p:nvSpPr>
          <p:cNvPr id="343" name="Google Shape;343;p16"/>
          <p:cNvSpPr txBox="1"/>
          <p:nvPr/>
        </p:nvSpPr>
        <p:spPr>
          <a:xfrm>
            <a:off x="775854" y="1243891"/>
            <a:ext cx="10023764" cy="4722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t/>
            </a:r>
            <a:endParaRPr b="0" i="0" sz="8000" u="none" cap="none" strike="noStrike">
              <a:solidFill>
                <a:srgbClr val="000000"/>
              </a:solidFill>
              <a:latin typeface="Arial"/>
              <a:ea typeface="Arial"/>
              <a:cs typeface="Arial"/>
              <a:sym typeface="Arial"/>
            </a:endParaRPr>
          </a:p>
        </p:txBody>
      </p:sp>
      <p:sp>
        <p:nvSpPr>
          <p:cNvPr id="344" name="Google Shape;344;p16"/>
          <p:cNvSpPr txBox="1"/>
          <p:nvPr/>
        </p:nvSpPr>
        <p:spPr>
          <a:xfrm>
            <a:off x="375265" y="864652"/>
            <a:ext cx="11441700" cy="5826900"/>
          </a:xfrm>
          <a:prstGeom prst="rect">
            <a:avLst/>
          </a:prstGeom>
          <a:blipFill rotWithShape="1">
            <a:blip r:embed="rId3">
              <a:alphaModFix/>
            </a:blip>
            <a:stretch>
              <a:fillRect b="0" l="0" r="0" t="0"/>
            </a:stretch>
          </a:blipFill>
          <a:ln>
            <a:noFill/>
          </a:ln>
          <a:effectLst>
            <a:outerShdw blurRad="50800" rotWithShape="0" algn="l" dist="38100">
              <a:schemeClr val="accent1">
                <a:alpha val="40000"/>
              </a:scheme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45" name="Google Shape;345;p16"/>
          <p:cNvSpPr/>
          <p:nvPr/>
        </p:nvSpPr>
        <p:spPr>
          <a:xfrm>
            <a:off x="3141737" y="4145902"/>
            <a:ext cx="230446" cy="785091"/>
          </a:xfrm>
          <a:prstGeom prst="leftBrace">
            <a:avLst>
              <a:gd fmla="val 8333" name="adj1"/>
              <a:gd fmla="val 42941" name="adj2"/>
            </a:avLst>
          </a:prstGeom>
          <a:no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46" name="Google Shape;346;p1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47" name="Google Shape;347;p16"/>
          <p:cNvSpPr txBox="1"/>
          <p:nvPr/>
        </p:nvSpPr>
        <p:spPr>
          <a:xfrm>
            <a:off x="-192726" y="6438725"/>
            <a:ext cx="23805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18"/>
          <p:cNvSpPr txBox="1"/>
          <p:nvPr>
            <p:ph type="title"/>
          </p:nvPr>
        </p:nvSpPr>
        <p:spPr>
          <a:xfrm>
            <a:off x="960133" y="679767"/>
            <a:ext cx="10272000" cy="763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None/>
            </a:pPr>
            <a:r>
              <a:rPr lang="en-US"/>
              <a:t>PROBABILISTIC</a:t>
            </a:r>
            <a:r>
              <a:rPr lang="en-US"/>
              <a:t> SATISFACTION</a:t>
            </a:r>
            <a:endParaRPr/>
          </a:p>
        </p:txBody>
      </p:sp>
      <p:sp>
        <p:nvSpPr>
          <p:cNvPr id="353" name="Google Shape;353;p18"/>
          <p:cNvSpPr txBox="1"/>
          <p:nvPr/>
        </p:nvSpPr>
        <p:spPr>
          <a:xfrm>
            <a:off x="674136" y="1581913"/>
            <a:ext cx="10843727" cy="4596320"/>
          </a:xfrm>
          <a:prstGeom prst="rect">
            <a:avLst/>
          </a:prstGeom>
          <a:blipFill rotWithShape="1">
            <a:blip r:embed="rId3">
              <a:alphaModFix/>
            </a:blip>
            <a:stretch>
              <a:fillRect b="0" l="-277"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54" name="Google Shape;354;p1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18"/>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17"/>
          <p:cNvSpPr txBox="1"/>
          <p:nvPr>
            <p:ph type="title"/>
          </p:nvPr>
        </p:nvSpPr>
        <p:spPr>
          <a:xfrm>
            <a:off x="960133" y="679767"/>
            <a:ext cx="10272000" cy="763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None/>
            </a:pPr>
            <a:r>
              <a:rPr lang="en-US"/>
              <a:t>PROBABILISTIC REACHABILITY</a:t>
            </a:r>
            <a:endParaRPr/>
          </a:p>
        </p:txBody>
      </p:sp>
      <p:sp>
        <p:nvSpPr>
          <p:cNvPr id="361" name="Google Shape;361;p17"/>
          <p:cNvSpPr txBox="1"/>
          <p:nvPr/>
        </p:nvSpPr>
        <p:spPr>
          <a:xfrm>
            <a:off x="674136" y="1581913"/>
            <a:ext cx="10843727" cy="4596320"/>
          </a:xfrm>
          <a:prstGeom prst="rect">
            <a:avLst/>
          </a:prstGeom>
          <a:blipFill rotWithShape="1">
            <a:blip r:embed="rId3">
              <a:alphaModFix/>
            </a:blip>
            <a:stretch>
              <a:fillRect b="0" l="0" r="0" t="0"/>
            </a:stretch>
          </a:blipFill>
          <a:ln>
            <a:noFill/>
          </a:ln>
          <a:effectLst>
            <a:outerShdw blurRad="63500" sx="102000" rotWithShape="0" algn="ctr" sy="102000">
              <a:srgbClr val="000000">
                <a:alpha val="4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362" name="Google Shape;362;p1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17"/>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052643"/>
            </a:gs>
            <a:gs pos="100000">
              <a:srgbClr val="041523"/>
            </a:gs>
          </a:gsLst>
          <a:path path="circle">
            <a:fillToRect b="50%" l="50%" r="50%" t="50%"/>
          </a:path>
          <a:tileRect/>
        </a:gradFill>
      </p:bgPr>
    </p:bg>
    <p:spTree>
      <p:nvGrpSpPr>
        <p:cNvPr id="367" name="Shape 367"/>
        <p:cNvGrpSpPr/>
        <p:nvPr/>
      </p:nvGrpSpPr>
      <p:grpSpPr>
        <a:xfrm>
          <a:off x="0" y="0"/>
          <a:ext cx="0" cy="0"/>
          <a:chOff x="0" y="0"/>
          <a:chExt cx="0" cy="0"/>
        </a:xfrm>
      </p:grpSpPr>
      <p:sp>
        <p:nvSpPr>
          <p:cNvPr id="368" name="Google Shape;368;g874c179c92_0_268"/>
          <p:cNvSpPr/>
          <p:nvPr/>
        </p:nvSpPr>
        <p:spPr>
          <a:xfrm>
            <a:off x="825500" y="850900"/>
            <a:ext cx="2082900" cy="2082900"/>
          </a:xfrm>
          <a:prstGeom prst="ellipse">
            <a:avLst/>
          </a:prstGeom>
          <a:solidFill>
            <a:srgbClr val="48FF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g874c179c92_0_268"/>
          <p:cNvSpPr/>
          <p:nvPr/>
        </p:nvSpPr>
        <p:spPr>
          <a:xfrm>
            <a:off x="4770950" y="3817400"/>
            <a:ext cx="2679600" cy="2679600"/>
          </a:xfrm>
          <a:prstGeom prst="ellipse">
            <a:avLst/>
          </a:prstGeom>
          <a:solidFill>
            <a:srgbClr val="48FF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370" name="Google Shape;370;g874c179c92_0_268"/>
          <p:cNvCxnSpPr/>
          <p:nvPr/>
        </p:nvCxnSpPr>
        <p:spPr>
          <a:xfrm>
            <a:off x="2819400" y="2057400"/>
            <a:ext cx="2217900" cy="2413200"/>
          </a:xfrm>
          <a:prstGeom prst="straightConnector1">
            <a:avLst/>
          </a:prstGeom>
          <a:noFill/>
          <a:ln cap="flat" cmpd="sng" w="28575">
            <a:solidFill>
              <a:srgbClr val="48FFD5"/>
            </a:solidFill>
            <a:prstDash val="solid"/>
            <a:round/>
            <a:headEnd len="med" w="med" type="none"/>
            <a:tailEnd len="med" w="med" type="none"/>
          </a:ln>
        </p:spPr>
      </p:cxnSp>
      <p:cxnSp>
        <p:nvCxnSpPr>
          <p:cNvPr id="371" name="Google Shape;371;g874c179c92_0_268"/>
          <p:cNvCxnSpPr/>
          <p:nvPr/>
        </p:nvCxnSpPr>
        <p:spPr>
          <a:xfrm flipH="1" rot="10800000">
            <a:off x="6845300" y="2223900"/>
            <a:ext cx="2652300" cy="2576700"/>
          </a:xfrm>
          <a:prstGeom prst="straightConnector1">
            <a:avLst/>
          </a:prstGeom>
          <a:noFill/>
          <a:ln cap="flat" cmpd="sng" w="28575">
            <a:solidFill>
              <a:srgbClr val="48FFD5"/>
            </a:solidFill>
            <a:prstDash val="solid"/>
            <a:round/>
            <a:headEnd len="med" w="med" type="none"/>
            <a:tailEnd len="med" w="med" type="none"/>
          </a:ln>
        </p:spPr>
      </p:cxnSp>
      <p:grpSp>
        <p:nvGrpSpPr>
          <p:cNvPr id="372" name="Google Shape;372;g874c179c92_0_268"/>
          <p:cNvGrpSpPr/>
          <p:nvPr/>
        </p:nvGrpSpPr>
        <p:grpSpPr>
          <a:xfrm>
            <a:off x="5593614" y="4495943"/>
            <a:ext cx="1153049" cy="913541"/>
            <a:chOff x="2504975" y="1971250"/>
            <a:chExt cx="2053150" cy="1626675"/>
          </a:xfrm>
        </p:grpSpPr>
        <p:sp>
          <p:nvSpPr>
            <p:cNvPr id="373" name="Google Shape;373;g874c179c92_0_26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4" name="Google Shape;374;g874c179c92_0_26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g874c179c92_0_26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6" name="Google Shape;376;g874c179c92_0_26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 name="Google Shape;377;g874c179c92_0_26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8" name="Google Shape;378;g874c179c92_0_26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g874c179c92_0_26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0" name="Google Shape;380;g874c179c92_0_26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g874c179c92_0_26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 name="Google Shape;382;g874c179c92_0_26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3" name="Google Shape;383;g874c179c92_0_26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4" name="Google Shape;384;g874c179c92_0_26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g874c179c92_0_26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6" name="Google Shape;386;g874c179c92_0_26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 name="Google Shape;387;g874c179c92_0_26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88" name="Google Shape;388;g874c179c92_0_268"/>
          <p:cNvSpPr/>
          <p:nvPr/>
        </p:nvSpPr>
        <p:spPr>
          <a:xfrm rot="5400000">
            <a:off x="1423658" y="1615979"/>
            <a:ext cx="554836" cy="673343"/>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9" name="Google Shape;389;g874c179c92_0_268"/>
          <p:cNvSpPr txBox="1"/>
          <p:nvPr>
            <p:ph idx="4294967295" type="ctrTitle"/>
          </p:nvPr>
        </p:nvSpPr>
        <p:spPr>
          <a:xfrm>
            <a:off x="415608" y="1308696"/>
            <a:ext cx="2768100" cy="2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900">
                <a:solidFill>
                  <a:srgbClr val="0E2A47"/>
                </a:solidFill>
              </a:rPr>
              <a:t>ROBOT</a:t>
            </a:r>
            <a:r>
              <a:rPr lang="en-US" sz="1900">
                <a:solidFill>
                  <a:srgbClr val="0E2A47"/>
                </a:solidFill>
              </a:rPr>
              <a:t>S</a:t>
            </a:r>
            <a:endParaRPr sz="1900">
              <a:solidFill>
                <a:srgbClr val="0E2A47"/>
              </a:solidFill>
            </a:endParaRPr>
          </a:p>
        </p:txBody>
      </p:sp>
      <p:sp>
        <p:nvSpPr>
          <p:cNvPr id="390" name="Google Shape;390;g874c179c92_0_268"/>
          <p:cNvSpPr txBox="1"/>
          <p:nvPr>
            <p:ph idx="4294967295" type="ctrTitle"/>
          </p:nvPr>
        </p:nvSpPr>
        <p:spPr>
          <a:xfrm>
            <a:off x="4802958" y="5444483"/>
            <a:ext cx="2768100" cy="2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900">
                <a:solidFill>
                  <a:srgbClr val="0E2A47"/>
                </a:solidFill>
              </a:rPr>
              <a:t>MISSION</a:t>
            </a:r>
            <a:endParaRPr sz="1900">
              <a:solidFill>
                <a:srgbClr val="0E2A47"/>
              </a:solidFill>
            </a:endParaRPr>
          </a:p>
        </p:txBody>
      </p:sp>
      <p:cxnSp>
        <p:nvCxnSpPr>
          <p:cNvPr id="391" name="Google Shape;391;g874c179c92_0_268"/>
          <p:cNvCxnSpPr/>
          <p:nvPr/>
        </p:nvCxnSpPr>
        <p:spPr>
          <a:xfrm>
            <a:off x="415600" y="598333"/>
            <a:ext cx="11360700" cy="0"/>
          </a:xfrm>
          <a:prstGeom prst="straightConnector1">
            <a:avLst/>
          </a:prstGeom>
          <a:noFill/>
          <a:ln cap="flat" cmpd="sng" w="9525">
            <a:solidFill>
              <a:srgbClr val="48FFD5"/>
            </a:solidFill>
            <a:prstDash val="solid"/>
            <a:round/>
            <a:headEnd len="med" w="med" type="none"/>
            <a:tailEnd len="med" w="med" type="none"/>
          </a:ln>
        </p:spPr>
      </p:cxnSp>
      <p:sp>
        <p:nvSpPr>
          <p:cNvPr id="392" name="Google Shape;392;g874c179c92_0_268"/>
          <p:cNvSpPr/>
          <p:nvPr/>
        </p:nvSpPr>
        <p:spPr>
          <a:xfrm>
            <a:off x="41275" y="3127525"/>
            <a:ext cx="3975900" cy="3293400"/>
          </a:xfrm>
          <a:prstGeom prst="rect">
            <a:avLst/>
          </a:prstGeom>
          <a:noFill/>
          <a:ln>
            <a:noFill/>
          </a:ln>
        </p:spPr>
        <p:txBody>
          <a:bodyPr anchorCtr="0" anchor="t" bIns="91425" lIns="91425" spcFirstLastPara="1" rIns="91425" wrap="square" tIns="91425">
            <a:noAutofit/>
          </a:bodyPr>
          <a:lstStyle/>
          <a:p>
            <a:pPr indent="0" lvl="0" marL="0" marR="0" rtl="0" algn="ctr">
              <a:lnSpc>
                <a:spcPct val="80000"/>
              </a:lnSpc>
              <a:spcBef>
                <a:spcPts val="0"/>
              </a:spcBef>
              <a:spcAft>
                <a:spcPts val="0"/>
              </a:spcAft>
              <a:buNone/>
            </a:pPr>
            <a:r>
              <a:rPr i="0" lang="en-US" sz="2400" u="none" cap="none" strike="noStrike">
                <a:solidFill>
                  <a:srgbClr val="F3F3F3"/>
                </a:solidFill>
                <a:latin typeface="Calibri"/>
                <a:ea typeface="Calibri"/>
                <a:cs typeface="Calibri"/>
                <a:sym typeface="Calibri"/>
              </a:rPr>
              <a:t>𝑅 = {r₁,…..,rₙ} is the set of</a:t>
            </a:r>
            <a:r>
              <a:rPr lang="en-US" sz="2400">
                <a:solidFill>
                  <a:srgbClr val="F3F3F3"/>
                </a:solidFill>
                <a:latin typeface="Calibri"/>
                <a:ea typeface="Calibri"/>
                <a:cs typeface="Calibri"/>
                <a:sym typeface="Calibri"/>
              </a:rPr>
              <a:t> </a:t>
            </a:r>
            <a:r>
              <a:rPr i="0" lang="en-US" sz="2400" u="none" cap="none" strike="noStrike">
                <a:solidFill>
                  <a:srgbClr val="F3F3F3"/>
                </a:solidFill>
                <a:latin typeface="Calibri"/>
                <a:ea typeface="Calibri"/>
                <a:cs typeface="Calibri"/>
                <a:sym typeface="Calibri"/>
              </a:rPr>
              <a:t>robot(agents)</a:t>
            </a:r>
            <a:endParaRPr i="0" sz="2400" u="none" cap="none" strike="noStrike">
              <a:solidFill>
                <a:srgbClr val="F3F3F3"/>
              </a:solidFill>
              <a:latin typeface="Calibri"/>
              <a:ea typeface="Calibri"/>
              <a:cs typeface="Calibri"/>
              <a:sym typeface="Calibri"/>
            </a:endParaRPr>
          </a:p>
          <a:p>
            <a:pPr indent="-304800" lvl="0" marL="457200" marR="0" rtl="0" algn="ctr">
              <a:lnSpc>
                <a:spcPct val="80000"/>
              </a:lnSpc>
              <a:spcBef>
                <a:spcPts val="0"/>
              </a:spcBef>
              <a:spcAft>
                <a:spcPts val="0"/>
              </a:spcAft>
              <a:buNone/>
            </a:pPr>
            <a:r>
              <a:t/>
            </a:r>
            <a:endParaRPr sz="2400">
              <a:solidFill>
                <a:srgbClr val="F3F3F3"/>
              </a:solidFill>
              <a:latin typeface="Calibri"/>
              <a:ea typeface="Calibri"/>
              <a:cs typeface="Calibri"/>
              <a:sym typeface="Calibri"/>
            </a:endParaRPr>
          </a:p>
          <a:p>
            <a:pPr indent="0" lvl="0" marL="0" marR="0" rtl="0" algn="ctr">
              <a:lnSpc>
                <a:spcPct val="80000"/>
              </a:lnSpc>
              <a:spcBef>
                <a:spcPts val="600"/>
              </a:spcBef>
              <a:spcAft>
                <a:spcPts val="0"/>
              </a:spcAft>
              <a:buNone/>
            </a:pPr>
            <a:r>
              <a:rPr i="0" lang="en-US" sz="2400" u="none" cap="none" strike="noStrike">
                <a:solidFill>
                  <a:srgbClr val="F3F3F3"/>
                </a:solidFill>
                <a:latin typeface="Calibri"/>
                <a:ea typeface="Calibri"/>
                <a:cs typeface="Calibri"/>
                <a:sym typeface="Calibri"/>
              </a:rPr>
              <a:t>The operation of each agent rᵢ is</a:t>
            </a:r>
            <a:r>
              <a:rPr lang="en-US" sz="2400">
                <a:solidFill>
                  <a:srgbClr val="F3F3F3"/>
                </a:solidFill>
                <a:latin typeface="Calibri"/>
                <a:ea typeface="Calibri"/>
                <a:cs typeface="Calibri"/>
                <a:sym typeface="Calibri"/>
              </a:rPr>
              <a:t> </a:t>
            </a:r>
            <a:r>
              <a:rPr lang="en-US" sz="2400">
                <a:solidFill>
                  <a:schemeClr val="lt2"/>
                </a:solidFill>
                <a:latin typeface="Calibri"/>
                <a:ea typeface="Calibri"/>
                <a:cs typeface="Calibri"/>
                <a:sym typeface="Calibri"/>
              </a:rPr>
              <a:t>modelled </a:t>
            </a:r>
            <a:r>
              <a:rPr i="0" lang="en-US" sz="2400" u="none" cap="none" strike="noStrike">
                <a:solidFill>
                  <a:srgbClr val="F3F3F3"/>
                </a:solidFill>
                <a:latin typeface="Calibri"/>
                <a:ea typeface="Calibri"/>
                <a:cs typeface="Calibri"/>
                <a:sym typeface="Calibri"/>
              </a:rPr>
              <a:t>by an MDP(ℳٖᵢ ). </a:t>
            </a:r>
            <a:endParaRPr i="0" sz="2400" u="none" cap="none" strike="noStrike">
              <a:solidFill>
                <a:srgbClr val="F3F3F3"/>
              </a:solidFill>
              <a:latin typeface="Calibri"/>
              <a:ea typeface="Calibri"/>
              <a:cs typeface="Calibri"/>
              <a:sym typeface="Calibri"/>
            </a:endParaRPr>
          </a:p>
          <a:p>
            <a:pPr indent="0" lvl="0" marL="152400" marR="0" rtl="0" algn="ctr">
              <a:lnSpc>
                <a:spcPct val="80000"/>
              </a:lnSpc>
              <a:spcBef>
                <a:spcPts val="600"/>
              </a:spcBef>
              <a:spcAft>
                <a:spcPts val="0"/>
              </a:spcAft>
              <a:buNone/>
            </a:pPr>
            <a:r>
              <a:t/>
            </a:r>
            <a:endParaRPr sz="2400">
              <a:solidFill>
                <a:srgbClr val="F3F3F3"/>
              </a:solidFill>
              <a:latin typeface="Calibri"/>
              <a:ea typeface="Calibri"/>
              <a:cs typeface="Calibri"/>
              <a:sym typeface="Calibri"/>
            </a:endParaRPr>
          </a:p>
          <a:p>
            <a:pPr indent="0" lvl="0" marL="0" marR="0" rtl="0" algn="ctr">
              <a:lnSpc>
                <a:spcPct val="80000"/>
              </a:lnSpc>
              <a:spcBef>
                <a:spcPts val="600"/>
              </a:spcBef>
              <a:spcAft>
                <a:spcPts val="0"/>
              </a:spcAft>
              <a:buNone/>
            </a:pPr>
            <a:r>
              <a:rPr i="0" lang="en-US" sz="2400" u="none" cap="none" strike="noStrike">
                <a:solidFill>
                  <a:srgbClr val="F3F3F3"/>
                </a:solidFill>
                <a:latin typeface="Calibri"/>
                <a:ea typeface="Calibri"/>
                <a:cs typeface="Calibri"/>
                <a:sym typeface="Calibri"/>
              </a:rPr>
              <a:t>Probabilities in each MDP</a:t>
            </a:r>
            <a:endParaRPr i="0" sz="2400" u="none" cap="none" strike="noStrike">
              <a:solidFill>
                <a:srgbClr val="F3F3F3"/>
              </a:solidFill>
              <a:latin typeface="Calibri"/>
              <a:ea typeface="Calibri"/>
              <a:cs typeface="Calibri"/>
              <a:sym typeface="Calibri"/>
            </a:endParaRPr>
          </a:p>
          <a:p>
            <a:pPr indent="0" lvl="0" marL="0" marR="0" rtl="0" algn="ctr">
              <a:lnSpc>
                <a:spcPct val="80000"/>
              </a:lnSpc>
              <a:spcBef>
                <a:spcPts val="600"/>
              </a:spcBef>
              <a:spcAft>
                <a:spcPts val="0"/>
              </a:spcAft>
              <a:buNone/>
            </a:pPr>
            <a:r>
              <a:rPr i="0" lang="en-US" sz="2400" u="none" cap="none" strike="noStrike">
                <a:solidFill>
                  <a:srgbClr val="F3F3F3"/>
                </a:solidFill>
                <a:latin typeface="Calibri"/>
                <a:ea typeface="Calibri"/>
                <a:cs typeface="Calibri"/>
                <a:sym typeface="Calibri"/>
              </a:rPr>
              <a:t>may represent either uncertainty in its environment or the possibility of failure. </a:t>
            </a:r>
            <a:endParaRPr>
              <a:latin typeface="Calibri"/>
              <a:ea typeface="Calibri"/>
              <a:cs typeface="Calibri"/>
              <a:sym typeface="Calibri"/>
            </a:endParaRPr>
          </a:p>
          <a:p>
            <a:pPr indent="-304800" lvl="0" marL="457200" marR="0" rtl="0" algn="l">
              <a:lnSpc>
                <a:spcPct val="80000"/>
              </a:lnSpc>
              <a:spcBef>
                <a:spcPts val="600"/>
              </a:spcBef>
              <a:spcAft>
                <a:spcPts val="0"/>
              </a:spcAft>
              <a:buNone/>
            </a:pPr>
            <a:r>
              <a:t/>
            </a:r>
            <a:endParaRPr i="0" sz="2400" u="none" cap="none" strike="noStrike">
              <a:solidFill>
                <a:srgbClr val="F3F3F3"/>
              </a:solidFill>
              <a:latin typeface="Calibri"/>
              <a:ea typeface="Calibri"/>
              <a:cs typeface="Calibri"/>
              <a:sym typeface="Calibri"/>
            </a:endParaRPr>
          </a:p>
          <a:p>
            <a:pPr indent="-304800" lvl="0" marL="457200" marR="0" rtl="0" algn="l">
              <a:lnSpc>
                <a:spcPct val="80000"/>
              </a:lnSpc>
              <a:spcBef>
                <a:spcPts val="600"/>
              </a:spcBef>
              <a:spcAft>
                <a:spcPts val="600"/>
              </a:spcAft>
              <a:buNone/>
            </a:pPr>
            <a:r>
              <a:t/>
            </a:r>
            <a:endParaRPr i="0" sz="2400" u="none" cap="none" strike="noStrike">
              <a:solidFill>
                <a:srgbClr val="F3F3F3"/>
              </a:solidFill>
              <a:latin typeface="Calibri"/>
              <a:ea typeface="Calibri"/>
              <a:cs typeface="Calibri"/>
              <a:sym typeface="Calibri"/>
            </a:endParaRPr>
          </a:p>
        </p:txBody>
      </p:sp>
      <p:sp>
        <p:nvSpPr>
          <p:cNvPr id="393" name="Google Shape;393;g874c179c92_0_268"/>
          <p:cNvSpPr/>
          <p:nvPr/>
        </p:nvSpPr>
        <p:spPr>
          <a:xfrm>
            <a:off x="3874000" y="1156724"/>
            <a:ext cx="4213500" cy="2413200"/>
          </a:xfrm>
          <a:prstGeom prst="rect">
            <a:avLst/>
          </a:prstGeom>
          <a:noFill/>
          <a:ln>
            <a:noFill/>
          </a:ln>
        </p:spPr>
        <p:txBody>
          <a:bodyPr anchorCtr="0" anchor="t" bIns="91425" lIns="91425" spcFirstLastPara="1" rIns="91425" wrap="square" tIns="91425">
            <a:noAutofit/>
          </a:bodyPr>
          <a:lstStyle/>
          <a:p>
            <a:pPr indent="-304800" lvl="0" marL="457200" marR="0" rtl="0" algn="ctr">
              <a:lnSpc>
                <a:spcPct val="80000"/>
              </a:lnSpc>
              <a:spcBef>
                <a:spcPts val="0"/>
              </a:spcBef>
              <a:spcAft>
                <a:spcPts val="0"/>
              </a:spcAft>
              <a:buNone/>
            </a:pPr>
            <a:r>
              <a:rPr i="0" lang="en-US" sz="2400" u="none" cap="none" strike="noStrike">
                <a:solidFill>
                  <a:srgbClr val="F3F3F3"/>
                </a:solidFill>
                <a:latin typeface="Calibri"/>
                <a:ea typeface="Calibri"/>
                <a:cs typeface="Calibri"/>
                <a:sym typeface="Calibri"/>
              </a:rPr>
              <a:t>𝑀 = (𝛟, 𝜑safe) where</a:t>
            </a:r>
            <a:endParaRPr sz="2400">
              <a:solidFill>
                <a:srgbClr val="F3F3F3"/>
              </a:solidFill>
              <a:latin typeface="Calibri"/>
              <a:ea typeface="Calibri"/>
              <a:cs typeface="Calibri"/>
              <a:sym typeface="Calibri"/>
            </a:endParaRPr>
          </a:p>
          <a:p>
            <a:pPr indent="-381000" lvl="0" marL="457200" marR="0" rtl="0" algn="ctr">
              <a:lnSpc>
                <a:spcPct val="115000"/>
              </a:lnSpc>
              <a:spcBef>
                <a:spcPts val="600"/>
              </a:spcBef>
              <a:spcAft>
                <a:spcPts val="0"/>
              </a:spcAft>
              <a:buClr>
                <a:srgbClr val="F3F3F3"/>
              </a:buClr>
              <a:buSzPts val="2400"/>
              <a:buFont typeface="Calibri"/>
              <a:buChar char="●"/>
            </a:pPr>
            <a:r>
              <a:rPr i="0" lang="en-US" sz="2400" u="none" cap="none" strike="noStrike">
                <a:solidFill>
                  <a:srgbClr val="F3F3F3"/>
                </a:solidFill>
                <a:latin typeface="Calibri"/>
                <a:ea typeface="Calibri"/>
                <a:cs typeface="Calibri"/>
                <a:sym typeface="Calibri"/>
              </a:rPr>
              <a:t>𝛟 = {𝜑₁,.....,𝜑ₘ} set of co-safe LTL task specifications</a:t>
            </a:r>
            <a:endParaRPr sz="2400">
              <a:solidFill>
                <a:srgbClr val="F3F3F3"/>
              </a:solidFill>
              <a:latin typeface="Calibri"/>
              <a:ea typeface="Calibri"/>
              <a:cs typeface="Calibri"/>
              <a:sym typeface="Calibri"/>
            </a:endParaRPr>
          </a:p>
          <a:p>
            <a:pPr indent="-381000" lvl="0" marL="457200" marR="0" rtl="0" algn="ctr">
              <a:lnSpc>
                <a:spcPct val="115000"/>
              </a:lnSpc>
              <a:spcBef>
                <a:spcPts val="0"/>
              </a:spcBef>
              <a:spcAft>
                <a:spcPts val="0"/>
              </a:spcAft>
              <a:buClr>
                <a:srgbClr val="F3F3F3"/>
              </a:buClr>
              <a:buSzPts val="2400"/>
              <a:buFont typeface="Calibri"/>
              <a:buChar char="●"/>
            </a:pPr>
            <a:r>
              <a:rPr i="0" lang="en-US" sz="2400" u="none" cap="none" strike="noStrike">
                <a:solidFill>
                  <a:srgbClr val="F3F3F3"/>
                </a:solidFill>
                <a:latin typeface="Calibri"/>
                <a:ea typeface="Calibri"/>
                <a:cs typeface="Calibri"/>
                <a:sym typeface="Calibri"/>
              </a:rPr>
              <a:t>𝜑</a:t>
            </a:r>
            <a:r>
              <a:rPr baseline="-25000" i="0" lang="en-US" sz="2400" u="none" cap="none" strike="noStrike">
                <a:solidFill>
                  <a:srgbClr val="F3F3F3"/>
                </a:solidFill>
                <a:latin typeface="Calibri"/>
                <a:ea typeface="Calibri"/>
                <a:cs typeface="Calibri"/>
                <a:sym typeface="Calibri"/>
              </a:rPr>
              <a:t>safe</a:t>
            </a:r>
            <a:r>
              <a:rPr i="0" lang="en-US" sz="2400" u="none" cap="none" strike="noStrike">
                <a:solidFill>
                  <a:srgbClr val="F3F3F3"/>
                </a:solidFill>
                <a:latin typeface="Calibri"/>
                <a:ea typeface="Calibri"/>
                <a:cs typeface="Calibri"/>
                <a:sym typeface="Calibri"/>
              </a:rPr>
              <a:t> is a single safety specification.</a:t>
            </a:r>
            <a:endParaRPr>
              <a:latin typeface="Calibri"/>
              <a:ea typeface="Calibri"/>
              <a:cs typeface="Calibri"/>
              <a:sym typeface="Calibri"/>
            </a:endParaRPr>
          </a:p>
        </p:txBody>
      </p:sp>
      <p:sp>
        <p:nvSpPr>
          <p:cNvPr id="394" name="Google Shape;394;g874c179c92_0_268"/>
          <p:cNvSpPr/>
          <p:nvPr/>
        </p:nvSpPr>
        <p:spPr>
          <a:xfrm>
            <a:off x="9264150" y="850900"/>
            <a:ext cx="2082900" cy="2082900"/>
          </a:xfrm>
          <a:prstGeom prst="ellipse">
            <a:avLst/>
          </a:prstGeom>
          <a:solidFill>
            <a:srgbClr val="48FF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g874c179c92_0_268"/>
          <p:cNvSpPr txBox="1"/>
          <p:nvPr>
            <p:ph idx="4294967295" type="ctrTitle"/>
          </p:nvPr>
        </p:nvSpPr>
        <p:spPr>
          <a:xfrm>
            <a:off x="8934808" y="1249017"/>
            <a:ext cx="2768100" cy="26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1900">
                <a:solidFill>
                  <a:srgbClr val="0E2A47"/>
                </a:solidFill>
              </a:rPr>
              <a:t>LTL</a:t>
            </a:r>
            <a:endParaRPr sz="1900">
              <a:solidFill>
                <a:srgbClr val="0E2A47"/>
              </a:solidFill>
            </a:endParaRPr>
          </a:p>
        </p:txBody>
      </p:sp>
      <p:grpSp>
        <p:nvGrpSpPr>
          <p:cNvPr id="396" name="Google Shape;396;g874c179c92_0_268"/>
          <p:cNvGrpSpPr/>
          <p:nvPr/>
        </p:nvGrpSpPr>
        <p:grpSpPr>
          <a:xfrm>
            <a:off x="9923753" y="1682547"/>
            <a:ext cx="790492" cy="540195"/>
            <a:chOff x="4987050" y="1862200"/>
            <a:chExt cx="2378850" cy="1625625"/>
          </a:xfrm>
        </p:grpSpPr>
        <p:sp>
          <p:nvSpPr>
            <p:cNvPr id="397" name="Google Shape;397;g874c179c92_0_26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g874c179c92_0_26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g874c179c92_0_26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g874c179c92_0_26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g874c179c92_0_26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2" name="Google Shape;402;g874c179c92_0_268"/>
          <p:cNvSpPr/>
          <p:nvPr/>
        </p:nvSpPr>
        <p:spPr>
          <a:xfrm>
            <a:off x="8118475" y="3508525"/>
            <a:ext cx="3975900" cy="2173800"/>
          </a:xfrm>
          <a:prstGeom prst="rect">
            <a:avLst/>
          </a:prstGeom>
          <a:noFill/>
          <a:ln>
            <a:noFill/>
          </a:ln>
        </p:spPr>
        <p:txBody>
          <a:bodyPr anchorCtr="0" anchor="t" bIns="91425" lIns="91425" spcFirstLastPara="1" rIns="91425" wrap="square" tIns="91425">
            <a:noAutofit/>
          </a:bodyPr>
          <a:lstStyle/>
          <a:p>
            <a:pPr indent="0" lvl="0" marL="152400" rtl="0" algn="l">
              <a:lnSpc>
                <a:spcPct val="90000"/>
              </a:lnSpc>
              <a:spcBef>
                <a:spcPts val="0"/>
              </a:spcBef>
              <a:spcAft>
                <a:spcPts val="0"/>
              </a:spcAft>
              <a:buNone/>
            </a:pPr>
            <a:r>
              <a:t/>
            </a:r>
            <a:endParaRPr sz="2400">
              <a:solidFill>
                <a:schemeClr val="lt2"/>
              </a:solidFill>
              <a:latin typeface="Calibri"/>
              <a:ea typeface="Calibri"/>
              <a:cs typeface="Calibri"/>
              <a:sym typeface="Calibri"/>
            </a:endParaRPr>
          </a:p>
          <a:p>
            <a:pPr indent="0" lvl="0" marL="152400" rtl="0" algn="ctr">
              <a:lnSpc>
                <a:spcPct val="90000"/>
              </a:lnSpc>
              <a:spcBef>
                <a:spcPts val="0"/>
              </a:spcBef>
              <a:spcAft>
                <a:spcPts val="0"/>
              </a:spcAft>
              <a:buNone/>
            </a:pPr>
            <a:r>
              <a:rPr lang="en-US" sz="2400">
                <a:solidFill>
                  <a:schemeClr val="lt2"/>
                </a:solidFill>
                <a:latin typeface="Calibri"/>
                <a:ea typeface="Calibri"/>
                <a:cs typeface="Calibri"/>
                <a:sym typeface="Calibri"/>
              </a:rPr>
              <a:t>In particular, the LTL specifications here are decomposed such that they are independent. </a:t>
            </a:r>
            <a:endParaRPr>
              <a:latin typeface="Calibri"/>
              <a:ea typeface="Calibri"/>
              <a:cs typeface="Calibri"/>
              <a:sym typeface="Calibri"/>
            </a:endParaRPr>
          </a:p>
          <a:p>
            <a:pPr indent="-304800" lvl="0" marL="457200" rtl="0" algn="l">
              <a:lnSpc>
                <a:spcPct val="90000"/>
              </a:lnSpc>
              <a:spcBef>
                <a:spcPts val="600"/>
              </a:spcBef>
              <a:spcAft>
                <a:spcPts val="0"/>
              </a:spcAft>
              <a:buNone/>
            </a:pPr>
            <a:r>
              <a:t/>
            </a:r>
            <a:endParaRPr sz="2400">
              <a:solidFill>
                <a:schemeClr val="lt2"/>
              </a:solidFill>
              <a:latin typeface="Calibri"/>
              <a:ea typeface="Calibri"/>
              <a:cs typeface="Calibri"/>
              <a:sym typeface="Calibri"/>
            </a:endParaRPr>
          </a:p>
          <a:p>
            <a:pPr indent="0" lvl="0" marL="0" rtl="0" algn="l">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a:p>
            <a:pPr indent="-304800" lvl="0" marL="457200" marR="0" rtl="0" algn="l">
              <a:lnSpc>
                <a:spcPct val="80000"/>
              </a:lnSpc>
              <a:spcBef>
                <a:spcPts val="600"/>
              </a:spcBef>
              <a:spcAft>
                <a:spcPts val="600"/>
              </a:spcAft>
              <a:buNone/>
            </a:pPr>
            <a:r>
              <a:t/>
            </a:r>
            <a:endParaRPr sz="2400">
              <a:solidFill>
                <a:srgbClr val="F3F3F3"/>
              </a:solidFill>
              <a:latin typeface="Calibri"/>
              <a:ea typeface="Calibri"/>
              <a:cs typeface="Calibri"/>
              <a:sym typeface="Calibri"/>
            </a:endParaRPr>
          </a:p>
        </p:txBody>
      </p:sp>
      <p:sp>
        <p:nvSpPr>
          <p:cNvPr id="403" name="Google Shape;403;g874c179c92_0_268"/>
          <p:cNvSpPr txBox="1"/>
          <p:nvPr>
            <p:ph type="ctrTitle"/>
          </p:nvPr>
        </p:nvSpPr>
        <p:spPr>
          <a:xfrm>
            <a:off x="884275" y="-375750"/>
            <a:ext cx="10505100" cy="10857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5200"/>
              <a:buNone/>
            </a:pPr>
            <a:r>
              <a:rPr lang="en-US" sz="3500"/>
              <a:t>STAPU  - PROBLEM FORMULATION</a:t>
            </a:r>
            <a:endParaRPr sz="3500"/>
          </a:p>
        </p:txBody>
      </p:sp>
      <p:sp>
        <p:nvSpPr>
          <p:cNvPr id="404" name="Google Shape;404;g874c179c92_0_26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g874c179c92_0_268"/>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OLUWATOYIN SANNI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2000"/>
                                        <p:tgtEl>
                                          <p:spTgt spid="403"/>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2700"/>
                                        <p:tgtEl>
                                          <p:spTgt spid="392"/>
                                        </p:tgtEl>
                                        <p:attrNameLst>
                                          <p:attrName>ppt_x</p:attrName>
                                        </p:attrNameLst>
                                      </p:cBhvr>
                                      <p:tavLst>
                                        <p:tav fmla="" tm="0">
                                          <p:val>
                                            <p:strVal val="#ppt_x-1"/>
                                          </p:val>
                                        </p:tav>
                                        <p:tav fmla="" tm="100000">
                                          <p:val>
                                            <p:strVal val="#ppt_x"/>
                                          </p:val>
                                        </p:tav>
                                      </p:tavLst>
                                    </p:anim>
                                  </p:childTnLst>
                                </p:cTn>
                              </p:par>
                            </p:childTnLst>
                          </p:cTn>
                        </p:par>
                        <p:par>
                          <p:cTn fill="hold">
                            <p:stCondLst>
                              <p:cond delay="4700"/>
                            </p:stCondLst>
                            <p:childTnLst>
                              <p:par>
                                <p:cTn fill="hold" nodeType="afterEffect" presetClass="entr" presetID="2" presetSubtype="1">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3200"/>
                                        <p:tgtEl>
                                          <p:spTgt spid="393"/>
                                        </p:tgtEl>
                                        <p:attrNameLst>
                                          <p:attrName>ppt_y</p:attrName>
                                        </p:attrNameLst>
                                      </p:cBhvr>
                                      <p:tavLst>
                                        <p:tav fmla="" tm="0">
                                          <p:val>
                                            <p:strVal val="#ppt_y-1"/>
                                          </p:val>
                                        </p:tav>
                                        <p:tav fmla="" tm="100000">
                                          <p:val>
                                            <p:strVal val="#ppt_y"/>
                                          </p:val>
                                        </p:tav>
                                      </p:tavLst>
                                    </p:anim>
                                  </p:childTnLst>
                                </p:cTn>
                              </p:par>
                            </p:childTnLst>
                          </p:cTn>
                        </p:par>
                        <p:par>
                          <p:cTn fill="hold">
                            <p:stCondLst>
                              <p:cond delay="7900"/>
                            </p:stCondLst>
                            <p:childTnLst>
                              <p:par>
                                <p:cTn fill="hold" nodeType="afterEffect" presetClass="entr" presetID="2" presetSubtype="2">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2700"/>
                                        <p:tgtEl>
                                          <p:spTgt spid="4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g874c179c92_0_407"/>
          <p:cNvSpPr txBox="1"/>
          <p:nvPr>
            <p:ph idx="6" type="ctrTitle"/>
          </p:nvPr>
        </p:nvSpPr>
        <p:spPr>
          <a:xfrm>
            <a:off x="415600" y="14625"/>
            <a:ext cx="11360700" cy="2644200"/>
          </a:xfrm>
          <a:prstGeom prst="rect">
            <a:avLst/>
          </a:prstGeom>
        </p:spPr>
        <p:txBody>
          <a:bodyPr anchorCtr="0" anchor="b" bIns="91425" lIns="91425" spcFirstLastPara="1" rIns="91425" wrap="square" tIns="91425">
            <a:noAutofit/>
          </a:bodyPr>
          <a:lstStyle/>
          <a:p>
            <a:pPr indent="0" lvl="0" marL="0" rtl="0" algn="just">
              <a:lnSpc>
                <a:spcPct val="90000"/>
              </a:lnSpc>
              <a:spcBef>
                <a:spcPts val="0"/>
              </a:spcBef>
              <a:spcAft>
                <a:spcPts val="0"/>
              </a:spcAft>
              <a:buNone/>
            </a:pPr>
            <a:r>
              <a:rPr lang="en-US" sz="2400">
                <a:solidFill>
                  <a:schemeClr val="lt2"/>
                </a:solidFill>
                <a:latin typeface="Calibri"/>
                <a:ea typeface="Calibri"/>
                <a:cs typeface="Calibri"/>
                <a:sym typeface="Calibri"/>
              </a:rPr>
              <a:t>Given 𝑅 and 𝑀 from previous slides, we then define STAPU problem as a Task allocation mapping in a joint manner such that:</a:t>
            </a:r>
            <a:r>
              <a:rPr lang="en-US" sz="1400">
                <a:solidFill>
                  <a:srgbClr val="000000"/>
                </a:solidFill>
                <a:latin typeface="Calibri"/>
                <a:ea typeface="Calibri"/>
                <a:cs typeface="Calibri"/>
                <a:sym typeface="Calibri"/>
              </a:rPr>
              <a:t>   </a:t>
            </a:r>
            <a:r>
              <a:rPr lang="en-US" sz="2400">
                <a:solidFill>
                  <a:schemeClr val="lt2"/>
                </a:solidFill>
                <a:latin typeface="Calibri"/>
                <a:ea typeface="Calibri"/>
                <a:cs typeface="Calibri"/>
                <a:sym typeface="Calibri"/>
              </a:rPr>
              <a:t>𝑇*: 𝛟 🠂 𝑅</a:t>
            </a:r>
            <a:endParaRPr sz="2400">
              <a:solidFill>
                <a:schemeClr val="lt2"/>
              </a:solidFill>
              <a:latin typeface="Calibri"/>
              <a:ea typeface="Calibri"/>
              <a:cs typeface="Calibri"/>
              <a:sym typeface="Calibri"/>
            </a:endParaRPr>
          </a:p>
          <a:p>
            <a:pPr indent="0" lvl="0" marL="0" rtl="0" algn="just">
              <a:lnSpc>
                <a:spcPct val="90000"/>
              </a:lnSpc>
              <a:spcBef>
                <a:spcPts val="0"/>
              </a:spcBef>
              <a:spcAft>
                <a:spcPts val="0"/>
              </a:spcAft>
              <a:buNone/>
            </a:pPr>
            <a:r>
              <a:t/>
            </a:r>
            <a:endParaRPr sz="2400">
              <a:solidFill>
                <a:schemeClr val="lt2"/>
              </a:solidFill>
              <a:latin typeface="Calibri"/>
              <a:ea typeface="Calibri"/>
              <a:cs typeface="Calibri"/>
              <a:sym typeface="Calibri"/>
            </a:endParaRPr>
          </a:p>
          <a:p>
            <a:pPr indent="0" lvl="0" marL="0" rtl="0" algn="just">
              <a:lnSpc>
                <a:spcPct val="90000"/>
              </a:lnSpc>
              <a:spcBef>
                <a:spcPts val="600"/>
              </a:spcBef>
              <a:spcAft>
                <a:spcPts val="0"/>
              </a:spcAft>
              <a:buNone/>
            </a:pPr>
            <a:r>
              <a:rPr lang="en-US" sz="2400">
                <a:solidFill>
                  <a:schemeClr val="lt2"/>
                </a:solidFill>
                <a:latin typeface="Calibri"/>
                <a:ea typeface="Calibri"/>
                <a:cs typeface="Calibri"/>
                <a:sym typeface="Calibri"/>
              </a:rPr>
              <a:t>We describe the LTL specification φ</a:t>
            </a:r>
            <a:r>
              <a:rPr baseline="-25000" lang="en-US" sz="2400">
                <a:solidFill>
                  <a:schemeClr val="lt2"/>
                </a:solidFill>
                <a:latin typeface="Calibri"/>
                <a:ea typeface="Calibri"/>
                <a:cs typeface="Calibri"/>
                <a:sym typeface="Calibri"/>
              </a:rPr>
              <a:t>i</a:t>
            </a:r>
            <a:r>
              <a:rPr baseline="30000" lang="en-US" sz="2400">
                <a:solidFill>
                  <a:schemeClr val="lt2"/>
                </a:solidFill>
                <a:latin typeface="Calibri"/>
                <a:ea typeface="Calibri"/>
                <a:cs typeface="Calibri"/>
                <a:sym typeface="Calibri"/>
              </a:rPr>
              <a:t>T</a:t>
            </a:r>
            <a:r>
              <a:rPr lang="en-US" sz="2400">
                <a:solidFill>
                  <a:schemeClr val="lt2"/>
                </a:solidFill>
                <a:latin typeface="Calibri"/>
                <a:ea typeface="Calibri"/>
                <a:cs typeface="Calibri"/>
                <a:sym typeface="Calibri"/>
              </a:rPr>
              <a:t> as the conjunction of tasks for each robot, given task allocation 𝑇.</a:t>
            </a:r>
            <a:endParaRPr sz="2400">
              <a:solidFill>
                <a:schemeClr val="lt2"/>
              </a:solidFill>
              <a:latin typeface="Calibri"/>
              <a:ea typeface="Calibri"/>
              <a:cs typeface="Calibri"/>
              <a:sym typeface="Calibri"/>
            </a:endParaRPr>
          </a:p>
          <a:p>
            <a:pPr indent="0" lvl="0" marL="0" rtl="0" algn="just">
              <a:lnSpc>
                <a:spcPct val="90000"/>
              </a:lnSpc>
              <a:spcBef>
                <a:spcPts val="0"/>
              </a:spcBef>
              <a:spcAft>
                <a:spcPts val="0"/>
              </a:spcAft>
              <a:buClr>
                <a:srgbClr val="000000"/>
              </a:buClr>
              <a:buFont typeface="Arial"/>
              <a:buNone/>
            </a:pPr>
            <a:r>
              <a:t/>
            </a:r>
            <a:endParaRPr sz="2400">
              <a:solidFill>
                <a:schemeClr val="lt2"/>
              </a:solidFill>
              <a:latin typeface="Calibri"/>
              <a:ea typeface="Calibri"/>
              <a:cs typeface="Calibri"/>
              <a:sym typeface="Calibri"/>
            </a:endParaRPr>
          </a:p>
        </p:txBody>
      </p:sp>
      <p:cxnSp>
        <p:nvCxnSpPr>
          <p:cNvPr id="411" name="Google Shape;411;g874c179c92_0_407"/>
          <p:cNvCxnSpPr/>
          <p:nvPr/>
        </p:nvCxnSpPr>
        <p:spPr>
          <a:xfrm>
            <a:off x="415600" y="2350933"/>
            <a:ext cx="11360700" cy="0"/>
          </a:xfrm>
          <a:prstGeom prst="straightConnector1">
            <a:avLst/>
          </a:prstGeom>
          <a:noFill/>
          <a:ln cap="flat" cmpd="sng" w="9525">
            <a:solidFill>
              <a:srgbClr val="00FFFF"/>
            </a:solidFill>
            <a:prstDash val="solid"/>
            <a:round/>
            <a:headEnd len="med" w="med" type="none"/>
            <a:tailEnd len="med" w="med" type="none"/>
          </a:ln>
        </p:spPr>
      </p:cxnSp>
      <p:sp>
        <p:nvSpPr>
          <p:cNvPr id="412" name="Google Shape;412;g874c179c92_0_407"/>
          <p:cNvSpPr txBox="1"/>
          <p:nvPr>
            <p:ph idx="4294967295" type="title"/>
          </p:nvPr>
        </p:nvSpPr>
        <p:spPr>
          <a:xfrm>
            <a:off x="187002" y="2943525"/>
            <a:ext cx="3741600" cy="303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US" sz="5760"/>
              <a:t>STAPU </a:t>
            </a:r>
            <a:endParaRPr sz="5760"/>
          </a:p>
          <a:p>
            <a:pPr indent="0" lvl="0" marL="0" rtl="0" algn="l">
              <a:lnSpc>
                <a:spcPct val="100000"/>
              </a:lnSpc>
              <a:spcBef>
                <a:spcPts val="0"/>
              </a:spcBef>
              <a:spcAft>
                <a:spcPts val="0"/>
              </a:spcAft>
              <a:buSzPts val="1400"/>
              <a:buNone/>
            </a:pPr>
            <a:r>
              <a:rPr lang="en-US" sz="5760"/>
              <a:t>     -</a:t>
            </a:r>
            <a:endParaRPr sz="5760"/>
          </a:p>
          <a:p>
            <a:pPr indent="0" lvl="0" marL="0" rtl="0" algn="l">
              <a:lnSpc>
                <a:spcPct val="100000"/>
              </a:lnSpc>
              <a:spcBef>
                <a:spcPts val="0"/>
              </a:spcBef>
              <a:spcAft>
                <a:spcPts val="0"/>
              </a:spcAft>
              <a:buSzPts val="1400"/>
              <a:buNone/>
            </a:pPr>
            <a:r>
              <a:rPr b="0" lang="en-US" sz="4000">
                <a:solidFill>
                  <a:srgbClr val="FFFFFF"/>
                </a:solidFill>
                <a:latin typeface="Roboto Black"/>
                <a:ea typeface="Roboto Black"/>
                <a:cs typeface="Roboto Black"/>
                <a:sym typeface="Roboto Black"/>
              </a:rPr>
              <a:t>PROBLEM FORMULATION</a:t>
            </a:r>
            <a:endParaRPr sz="4000"/>
          </a:p>
        </p:txBody>
      </p:sp>
      <p:grpSp>
        <p:nvGrpSpPr>
          <p:cNvPr id="413" name="Google Shape;413;g874c179c92_0_407"/>
          <p:cNvGrpSpPr/>
          <p:nvPr/>
        </p:nvGrpSpPr>
        <p:grpSpPr>
          <a:xfrm>
            <a:off x="3926480" y="2506650"/>
            <a:ext cx="7908813" cy="4684350"/>
            <a:chOff x="3926480" y="2506650"/>
            <a:chExt cx="7908813" cy="4684350"/>
          </a:xfrm>
        </p:grpSpPr>
        <p:sp>
          <p:nvSpPr>
            <p:cNvPr id="414" name="Google Shape;414;g874c179c92_0_407"/>
            <p:cNvSpPr/>
            <p:nvPr/>
          </p:nvSpPr>
          <p:spPr>
            <a:xfrm>
              <a:off x="5186659" y="2506650"/>
              <a:ext cx="1371543" cy="1207752"/>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g874c179c92_0_407"/>
            <p:cNvSpPr/>
            <p:nvPr/>
          </p:nvSpPr>
          <p:spPr>
            <a:xfrm>
              <a:off x="5846727" y="3019162"/>
              <a:ext cx="53444" cy="1221464"/>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g874c179c92_0_407"/>
            <p:cNvSpPr/>
            <p:nvPr/>
          </p:nvSpPr>
          <p:spPr>
            <a:xfrm>
              <a:off x="5387457" y="2683135"/>
              <a:ext cx="969912" cy="85475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7" name="Google Shape;417;g874c179c92_0_407"/>
            <p:cNvSpPr/>
            <p:nvPr/>
          </p:nvSpPr>
          <p:spPr>
            <a:xfrm>
              <a:off x="5265715" y="2656090"/>
              <a:ext cx="1061759" cy="909499"/>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8" name="Google Shape;418;g874c179c92_0_407"/>
            <p:cNvSpPr/>
            <p:nvPr/>
          </p:nvSpPr>
          <p:spPr>
            <a:xfrm>
              <a:off x="9220240" y="2506650"/>
              <a:ext cx="1371543" cy="1207752"/>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rgbClr val="1EFF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9" name="Google Shape;419;g874c179c92_0_407"/>
            <p:cNvSpPr/>
            <p:nvPr/>
          </p:nvSpPr>
          <p:spPr>
            <a:xfrm>
              <a:off x="9879230" y="3019162"/>
              <a:ext cx="53444" cy="1221464"/>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0" name="Google Shape;420;g874c179c92_0_407"/>
            <p:cNvSpPr/>
            <p:nvPr/>
          </p:nvSpPr>
          <p:spPr>
            <a:xfrm>
              <a:off x="9419960" y="2683185"/>
              <a:ext cx="969912" cy="854701"/>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a:t>00000</a:t>
              </a:r>
              <a:endParaRPr/>
            </a:p>
          </p:txBody>
        </p:sp>
        <p:sp>
          <p:nvSpPr>
            <p:cNvPr id="421" name="Google Shape;421;g874c179c92_0_407"/>
            <p:cNvSpPr/>
            <p:nvPr/>
          </p:nvSpPr>
          <p:spPr>
            <a:xfrm>
              <a:off x="9298218" y="2656090"/>
              <a:ext cx="1061759" cy="909499"/>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422" name="Google Shape;422;g874c179c92_0_407"/>
            <p:cNvPicPr preferRelativeResize="0"/>
            <p:nvPr/>
          </p:nvPicPr>
          <p:blipFill rotWithShape="1">
            <a:blip r:embed="rId3">
              <a:alphaModFix/>
            </a:blip>
            <a:srcRect b="0" l="0" r="0" t="0"/>
            <a:stretch/>
          </p:blipFill>
          <p:spPr>
            <a:xfrm>
              <a:off x="3926480" y="4189025"/>
              <a:ext cx="3741550" cy="956175"/>
            </a:xfrm>
            <a:prstGeom prst="rect">
              <a:avLst/>
            </a:prstGeom>
            <a:noFill/>
            <a:ln cap="flat" cmpd="sng" w="9525">
              <a:solidFill>
                <a:srgbClr val="34E7E4"/>
              </a:solidFill>
              <a:prstDash val="solid"/>
              <a:round/>
              <a:headEnd len="sm" w="sm" type="none"/>
              <a:tailEnd len="sm" w="sm" type="none"/>
            </a:ln>
            <a:effectLst>
              <a:outerShdw blurRad="190500" rotWithShape="0" algn="tl">
                <a:srgbClr val="000000">
                  <a:alpha val="69800"/>
                </a:srgbClr>
              </a:outerShdw>
            </a:effectLst>
          </p:spPr>
        </p:pic>
        <p:pic>
          <p:nvPicPr>
            <p:cNvPr id="423" name="Google Shape;423;g874c179c92_0_407"/>
            <p:cNvPicPr preferRelativeResize="0"/>
            <p:nvPr/>
          </p:nvPicPr>
          <p:blipFill rotWithShape="1">
            <a:blip r:embed="rId4">
              <a:alphaModFix/>
            </a:blip>
            <a:srcRect b="0" l="0" r="0" t="0"/>
            <a:stretch/>
          </p:blipFill>
          <p:spPr>
            <a:xfrm>
              <a:off x="7995350" y="4191025"/>
              <a:ext cx="3839943" cy="956175"/>
            </a:xfrm>
            <a:prstGeom prst="rect">
              <a:avLst/>
            </a:prstGeom>
            <a:noFill/>
            <a:ln cap="flat" cmpd="sng" w="9525">
              <a:solidFill>
                <a:srgbClr val="34E7E4"/>
              </a:solidFill>
              <a:prstDash val="solid"/>
              <a:round/>
              <a:headEnd len="sm" w="sm" type="none"/>
              <a:tailEnd len="sm" w="sm" type="none"/>
            </a:ln>
            <a:effectLst>
              <a:outerShdw blurRad="190500" rotWithShape="0" algn="tl">
                <a:srgbClr val="000000">
                  <a:alpha val="69800"/>
                </a:srgbClr>
              </a:outerShdw>
            </a:effectLst>
          </p:spPr>
        </p:pic>
        <p:grpSp>
          <p:nvGrpSpPr>
            <p:cNvPr id="424" name="Google Shape;424;g874c179c92_0_407"/>
            <p:cNvGrpSpPr/>
            <p:nvPr/>
          </p:nvGrpSpPr>
          <p:grpSpPr>
            <a:xfrm>
              <a:off x="5705074" y="2943533"/>
              <a:ext cx="334666" cy="334634"/>
              <a:chOff x="7976174" y="2925108"/>
              <a:chExt cx="334666" cy="334634"/>
            </a:xfrm>
          </p:grpSpPr>
          <p:sp>
            <p:nvSpPr>
              <p:cNvPr id="425" name="Google Shape;425;g874c179c92_0_407"/>
              <p:cNvSpPr/>
              <p:nvPr/>
            </p:nvSpPr>
            <p:spPr>
              <a:xfrm>
                <a:off x="8003100" y="3064545"/>
                <a:ext cx="10630" cy="14068"/>
              </a:xfrm>
              <a:custGeom>
                <a:rect b="b" l="l" r="r" t="t"/>
                <a:pathLst>
                  <a:path extrusionOk="0" h="442" w="334">
                    <a:moveTo>
                      <a:pt x="167" y="1"/>
                    </a:moveTo>
                    <a:cubicBezTo>
                      <a:pt x="72" y="1"/>
                      <a:pt x="0" y="72"/>
                      <a:pt x="0" y="167"/>
                    </a:cubicBezTo>
                    <a:lnTo>
                      <a:pt x="0" y="286"/>
                    </a:lnTo>
                    <a:cubicBezTo>
                      <a:pt x="0" y="370"/>
                      <a:pt x="72" y="441"/>
                      <a:pt x="167" y="441"/>
                    </a:cubicBezTo>
                    <a:cubicBezTo>
                      <a:pt x="250" y="441"/>
                      <a:pt x="322" y="370"/>
                      <a:pt x="322" y="286"/>
                    </a:cubicBezTo>
                    <a:lnTo>
                      <a:pt x="322" y="167"/>
                    </a:lnTo>
                    <a:cubicBezTo>
                      <a:pt x="334" y="72"/>
                      <a:pt x="250" y="1"/>
                      <a:pt x="167" y="1"/>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874c179c92_0_407"/>
              <p:cNvSpPr/>
              <p:nvPr/>
            </p:nvSpPr>
            <p:spPr>
              <a:xfrm>
                <a:off x="8003100" y="3046371"/>
                <a:ext cx="10630" cy="14418"/>
              </a:xfrm>
              <a:custGeom>
                <a:rect b="b" l="l" r="r" t="t"/>
                <a:pathLst>
                  <a:path extrusionOk="0" h="453" w="334">
                    <a:moveTo>
                      <a:pt x="167" y="0"/>
                    </a:moveTo>
                    <a:cubicBezTo>
                      <a:pt x="72" y="0"/>
                      <a:pt x="0" y="71"/>
                      <a:pt x="0" y="167"/>
                    </a:cubicBezTo>
                    <a:lnTo>
                      <a:pt x="0" y="286"/>
                    </a:lnTo>
                    <a:cubicBezTo>
                      <a:pt x="0" y="369"/>
                      <a:pt x="72" y="452"/>
                      <a:pt x="167" y="452"/>
                    </a:cubicBezTo>
                    <a:cubicBezTo>
                      <a:pt x="250" y="452"/>
                      <a:pt x="322" y="369"/>
                      <a:pt x="322" y="286"/>
                    </a:cubicBezTo>
                    <a:lnTo>
                      <a:pt x="322" y="167"/>
                    </a:lnTo>
                    <a:cubicBezTo>
                      <a:pt x="334" y="71"/>
                      <a:pt x="250" y="0"/>
                      <a:pt x="167"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874c179c92_0_407"/>
              <p:cNvSpPr/>
              <p:nvPr/>
            </p:nvSpPr>
            <p:spPr>
              <a:xfrm>
                <a:off x="8272519" y="3105093"/>
                <a:ext cx="10630" cy="14418"/>
              </a:xfrm>
              <a:custGeom>
                <a:rect b="b" l="l" r="r" t="t"/>
                <a:pathLst>
                  <a:path extrusionOk="0" h="453" w="334">
                    <a:moveTo>
                      <a:pt x="167" y="0"/>
                    </a:moveTo>
                    <a:cubicBezTo>
                      <a:pt x="84" y="0"/>
                      <a:pt x="1" y="72"/>
                      <a:pt x="1" y="167"/>
                    </a:cubicBezTo>
                    <a:lnTo>
                      <a:pt x="1" y="286"/>
                    </a:lnTo>
                    <a:cubicBezTo>
                      <a:pt x="1" y="370"/>
                      <a:pt x="84" y="453"/>
                      <a:pt x="167" y="453"/>
                    </a:cubicBezTo>
                    <a:cubicBezTo>
                      <a:pt x="263" y="453"/>
                      <a:pt x="334" y="370"/>
                      <a:pt x="334" y="286"/>
                    </a:cubicBezTo>
                    <a:lnTo>
                      <a:pt x="334" y="167"/>
                    </a:lnTo>
                    <a:cubicBezTo>
                      <a:pt x="334" y="72"/>
                      <a:pt x="263" y="0"/>
                      <a:pt x="167"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874c179c92_0_407"/>
              <p:cNvSpPr/>
              <p:nvPr/>
            </p:nvSpPr>
            <p:spPr>
              <a:xfrm>
                <a:off x="8272519" y="3123266"/>
                <a:ext cx="10630" cy="14068"/>
              </a:xfrm>
              <a:custGeom>
                <a:rect b="b" l="l" r="r" t="t"/>
                <a:pathLst>
                  <a:path extrusionOk="0" h="442" w="334">
                    <a:moveTo>
                      <a:pt x="167" y="1"/>
                    </a:moveTo>
                    <a:cubicBezTo>
                      <a:pt x="84" y="1"/>
                      <a:pt x="1" y="72"/>
                      <a:pt x="1" y="168"/>
                    </a:cubicBezTo>
                    <a:lnTo>
                      <a:pt x="1" y="287"/>
                    </a:lnTo>
                    <a:cubicBezTo>
                      <a:pt x="1" y="370"/>
                      <a:pt x="84" y="442"/>
                      <a:pt x="167" y="442"/>
                    </a:cubicBezTo>
                    <a:cubicBezTo>
                      <a:pt x="263" y="442"/>
                      <a:pt x="334" y="370"/>
                      <a:pt x="334" y="287"/>
                    </a:cubicBezTo>
                    <a:lnTo>
                      <a:pt x="334" y="168"/>
                    </a:lnTo>
                    <a:cubicBezTo>
                      <a:pt x="334" y="72"/>
                      <a:pt x="263" y="1"/>
                      <a:pt x="167" y="1"/>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874c179c92_0_407"/>
              <p:cNvSpPr/>
              <p:nvPr/>
            </p:nvSpPr>
            <p:spPr>
              <a:xfrm>
                <a:off x="7976174" y="2925108"/>
                <a:ext cx="334666" cy="334634"/>
              </a:xfrm>
              <a:custGeom>
                <a:rect b="b" l="l" r="r" t="t"/>
                <a:pathLst>
                  <a:path extrusionOk="0" h="10514" w="10515">
                    <a:moveTo>
                      <a:pt x="5109" y="655"/>
                    </a:moveTo>
                    <a:lnTo>
                      <a:pt x="5109" y="2762"/>
                    </a:lnTo>
                    <a:lnTo>
                      <a:pt x="4704" y="2762"/>
                    </a:lnTo>
                    <a:lnTo>
                      <a:pt x="4704" y="655"/>
                    </a:lnTo>
                    <a:close/>
                    <a:moveTo>
                      <a:pt x="7549" y="655"/>
                    </a:moveTo>
                    <a:lnTo>
                      <a:pt x="7549" y="738"/>
                    </a:lnTo>
                    <a:lnTo>
                      <a:pt x="7549" y="750"/>
                    </a:lnTo>
                    <a:lnTo>
                      <a:pt x="7549" y="1584"/>
                    </a:lnTo>
                    <a:lnTo>
                      <a:pt x="7549" y="1774"/>
                    </a:lnTo>
                    <a:cubicBezTo>
                      <a:pt x="7442" y="1667"/>
                      <a:pt x="7311" y="1572"/>
                      <a:pt x="7157" y="1536"/>
                    </a:cubicBezTo>
                    <a:cubicBezTo>
                      <a:pt x="7122" y="1527"/>
                      <a:pt x="7085" y="1523"/>
                      <a:pt x="7048" y="1523"/>
                    </a:cubicBezTo>
                    <a:cubicBezTo>
                      <a:pt x="6935" y="1523"/>
                      <a:pt x="6818" y="1565"/>
                      <a:pt x="6728" y="1655"/>
                    </a:cubicBezTo>
                    <a:cubicBezTo>
                      <a:pt x="6716" y="1667"/>
                      <a:pt x="6371" y="1965"/>
                      <a:pt x="6811" y="2584"/>
                    </a:cubicBezTo>
                    <a:cubicBezTo>
                      <a:pt x="6859" y="2643"/>
                      <a:pt x="6907" y="2691"/>
                      <a:pt x="6918" y="2762"/>
                    </a:cubicBezTo>
                    <a:lnTo>
                      <a:pt x="5430" y="2762"/>
                    </a:lnTo>
                    <a:lnTo>
                      <a:pt x="5430" y="655"/>
                    </a:lnTo>
                    <a:close/>
                    <a:moveTo>
                      <a:pt x="2359" y="523"/>
                    </a:moveTo>
                    <a:cubicBezTo>
                      <a:pt x="2823" y="523"/>
                      <a:pt x="3485" y="630"/>
                      <a:pt x="3620" y="833"/>
                    </a:cubicBezTo>
                    <a:cubicBezTo>
                      <a:pt x="3644" y="881"/>
                      <a:pt x="3704" y="917"/>
                      <a:pt x="3763" y="917"/>
                    </a:cubicBezTo>
                    <a:lnTo>
                      <a:pt x="4359" y="917"/>
                    </a:lnTo>
                    <a:lnTo>
                      <a:pt x="4359" y="2500"/>
                    </a:lnTo>
                    <a:lnTo>
                      <a:pt x="3954" y="2500"/>
                    </a:lnTo>
                    <a:cubicBezTo>
                      <a:pt x="3894" y="2500"/>
                      <a:pt x="3847" y="2536"/>
                      <a:pt x="3823" y="2560"/>
                    </a:cubicBezTo>
                    <a:cubicBezTo>
                      <a:pt x="3466" y="3024"/>
                      <a:pt x="3275" y="3072"/>
                      <a:pt x="3037" y="3119"/>
                    </a:cubicBezTo>
                    <a:cubicBezTo>
                      <a:pt x="2858" y="3143"/>
                      <a:pt x="2644" y="3191"/>
                      <a:pt x="2358" y="3381"/>
                    </a:cubicBezTo>
                    <a:cubicBezTo>
                      <a:pt x="2174" y="3515"/>
                      <a:pt x="2037" y="3549"/>
                      <a:pt x="1955" y="3549"/>
                    </a:cubicBezTo>
                    <a:cubicBezTo>
                      <a:pt x="1921" y="3549"/>
                      <a:pt x="1896" y="3543"/>
                      <a:pt x="1882" y="3536"/>
                    </a:cubicBezTo>
                    <a:cubicBezTo>
                      <a:pt x="1846" y="3477"/>
                      <a:pt x="1846" y="3417"/>
                      <a:pt x="1846" y="3381"/>
                    </a:cubicBezTo>
                    <a:cubicBezTo>
                      <a:pt x="1882" y="3203"/>
                      <a:pt x="2168" y="3000"/>
                      <a:pt x="2346" y="2905"/>
                    </a:cubicBezTo>
                    <a:cubicBezTo>
                      <a:pt x="2442" y="2858"/>
                      <a:pt x="2466" y="2762"/>
                      <a:pt x="2430" y="2679"/>
                    </a:cubicBezTo>
                    <a:cubicBezTo>
                      <a:pt x="2394" y="2619"/>
                      <a:pt x="2335" y="2596"/>
                      <a:pt x="2263" y="2596"/>
                    </a:cubicBezTo>
                    <a:lnTo>
                      <a:pt x="715" y="2596"/>
                    </a:lnTo>
                    <a:cubicBezTo>
                      <a:pt x="644" y="2596"/>
                      <a:pt x="584" y="2536"/>
                      <a:pt x="584" y="2465"/>
                    </a:cubicBezTo>
                    <a:lnTo>
                      <a:pt x="584" y="2441"/>
                    </a:lnTo>
                    <a:cubicBezTo>
                      <a:pt x="584" y="2369"/>
                      <a:pt x="644" y="2310"/>
                      <a:pt x="715" y="2310"/>
                    </a:cubicBezTo>
                    <a:lnTo>
                      <a:pt x="2132" y="2310"/>
                    </a:lnTo>
                    <a:cubicBezTo>
                      <a:pt x="2215" y="2310"/>
                      <a:pt x="2287" y="2238"/>
                      <a:pt x="2287" y="2143"/>
                    </a:cubicBezTo>
                    <a:cubicBezTo>
                      <a:pt x="2287" y="2060"/>
                      <a:pt x="2215" y="1988"/>
                      <a:pt x="2132" y="1988"/>
                    </a:cubicBezTo>
                    <a:lnTo>
                      <a:pt x="715" y="1988"/>
                    </a:lnTo>
                    <a:lnTo>
                      <a:pt x="441" y="2012"/>
                    </a:lnTo>
                    <a:cubicBezTo>
                      <a:pt x="370" y="2012"/>
                      <a:pt x="310" y="1953"/>
                      <a:pt x="310" y="1881"/>
                    </a:cubicBezTo>
                    <a:lnTo>
                      <a:pt x="310" y="1869"/>
                    </a:lnTo>
                    <a:cubicBezTo>
                      <a:pt x="310" y="1786"/>
                      <a:pt x="370" y="1726"/>
                      <a:pt x="441" y="1726"/>
                    </a:cubicBezTo>
                    <a:lnTo>
                      <a:pt x="2156" y="1726"/>
                    </a:lnTo>
                    <a:cubicBezTo>
                      <a:pt x="2251" y="1726"/>
                      <a:pt x="2323" y="1655"/>
                      <a:pt x="2323" y="1572"/>
                    </a:cubicBezTo>
                    <a:cubicBezTo>
                      <a:pt x="2323" y="1476"/>
                      <a:pt x="2251" y="1405"/>
                      <a:pt x="2156" y="1405"/>
                    </a:cubicBezTo>
                    <a:lnTo>
                      <a:pt x="691" y="1405"/>
                    </a:lnTo>
                    <a:cubicBezTo>
                      <a:pt x="632" y="1393"/>
                      <a:pt x="596" y="1345"/>
                      <a:pt x="596" y="1286"/>
                    </a:cubicBezTo>
                    <a:lnTo>
                      <a:pt x="596" y="1274"/>
                    </a:lnTo>
                    <a:cubicBezTo>
                      <a:pt x="596" y="1191"/>
                      <a:pt x="656" y="1131"/>
                      <a:pt x="727" y="1131"/>
                    </a:cubicBezTo>
                    <a:lnTo>
                      <a:pt x="2156" y="1131"/>
                    </a:lnTo>
                    <a:cubicBezTo>
                      <a:pt x="2239" y="1131"/>
                      <a:pt x="2323" y="1060"/>
                      <a:pt x="2323" y="976"/>
                    </a:cubicBezTo>
                    <a:cubicBezTo>
                      <a:pt x="2323" y="881"/>
                      <a:pt x="2239" y="810"/>
                      <a:pt x="2156" y="810"/>
                    </a:cubicBezTo>
                    <a:lnTo>
                      <a:pt x="1442" y="810"/>
                    </a:lnTo>
                    <a:cubicBezTo>
                      <a:pt x="1370" y="810"/>
                      <a:pt x="1311" y="750"/>
                      <a:pt x="1311" y="679"/>
                    </a:cubicBezTo>
                    <a:lnTo>
                      <a:pt x="1311" y="655"/>
                    </a:lnTo>
                    <a:cubicBezTo>
                      <a:pt x="1311" y="583"/>
                      <a:pt x="1370" y="524"/>
                      <a:pt x="1442" y="524"/>
                    </a:cubicBezTo>
                    <a:lnTo>
                      <a:pt x="2287" y="524"/>
                    </a:lnTo>
                    <a:cubicBezTo>
                      <a:pt x="2310" y="523"/>
                      <a:pt x="2334" y="523"/>
                      <a:pt x="2359" y="523"/>
                    </a:cubicBezTo>
                    <a:close/>
                    <a:moveTo>
                      <a:pt x="8633" y="310"/>
                    </a:moveTo>
                    <a:cubicBezTo>
                      <a:pt x="8704" y="310"/>
                      <a:pt x="8764" y="369"/>
                      <a:pt x="8764" y="452"/>
                    </a:cubicBezTo>
                    <a:lnTo>
                      <a:pt x="8764" y="691"/>
                    </a:lnTo>
                    <a:lnTo>
                      <a:pt x="8764" y="726"/>
                    </a:lnTo>
                    <a:lnTo>
                      <a:pt x="8764" y="1107"/>
                    </a:lnTo>
                    <a:lnTo>
                      <a:pt x="8764" y="1131"/>
                    </a:lnTo>
                    <a:lnTo>
                      <a:pt x="8764" y="2155"/>
                    </a:lnTo>
                    <a:cubicBezTo>
                      <a:pt x="8764" y="2250"/>
                      <a:pt x="8835" y="2322"/>
                      <a:pt x="8931" y="2322"/>
                    </a:cubicBezTo>
                    <a:cubicBezTo>
                      <a:pt x="9014" y="2322"/>
                      <a:pt x="9085" y="2250"/>
                      <a:pt x="9085" y="2155"/>
                    </a:cubicBezTo>
                    <a:lnTo>
                      <a:pt x="9085" y="1012"/>
                    </a:lnTo>
                    <a:lnTo>
                      <a:pt x="9085" y="988"/>
                    </a:lnTo>
                    <a:lnTo>
                      <a:pt x="9085" y="953"/>
                    </a:lnTo>
                    <a:lnTo>
                      <a:pt x="9085" y="702"/>
                    </a:lnTo>
                    <a:cubicBezTo>
                      <a:pt x="9109" y="643"/>
                      <a:pt x="9145" y="595"/>
                      <a:pt x="9204" y="595"/>
                    </a:cubicBezTo>
                    <a:lnTo>
                      <a:pt x="9228" y="595"/>
                    </a:lnTo>
                    <a:cubicBezTo>
                      <a:pt x="9300" y="595"/>
                      <a:pt x="9359" y="655"/>
                      <a:pt x="9359" y="726"/>
                    </a:cubicBezTo>
                    <a:lnTo>
                      <a:pt x="9359" y="1322"/>
                    </a:lnTo>
                    <a:lnTo>
                      <a:pt x="9359" y="1441"/>
                    </a:lnTo>
                    <a:lnTo>
                      <a:pt x="9359" y="2155"/>
                    </a:lnTo>
                    <a:cubicBezTo>
                      <a:pt x="9359" y="2250"/>
                      <a:pt x="9431" y="2322"/>
                      <a:pt x="9526" y="2322"/>
                    </a:cubicBezTo>
                    <a:cubicBezTo>
                      <a:pt x="9609" y="2322"/>
                      <a:pt x="9681" y="2250"/>
                      <a:pt x="9681" y="2155"/>
                    </a:cubicBezTo>
                    <a:lnTo>
                      <a:pt x="9681" y="1441"/>
                    </a:lnTo>
                    <a:cubicBezTo>
                      <a:pt x="9681" y="1369"/>
                      <a:pt x="9740" y="1310"/>
                      <a:pt x="9824" y="1310"/>
                    </a:cubicBezTo>
                    <a:lnTo>
                      <a:pt x="9835" y="1310"/>
                    </a:lnTo>
                    <a:cubicBezTo>
                      <a:pt x="9907" y="1310"/>
                      <a:pt x="9966" y="1369"/>
                      <a:pt x="9966" y="1441"/>
                    </a:cubicBezTo>
                    <a:lnTo>
                      <a:pt x="9966" y="2298"/>
                    </a:lnTo>
                    <a:cubicBezTo>
                      <a:pt x="9978" y="2750"/>
                      <a:pt x="9883" y="3489"/>
                      <a:pt x="9657" y="3620"/>
                    </a:cubicBezTo>
                    <a:cubicBezTo>
                      <a:pt x="9609" y="3643"/>
                      <a:pt x="9585" y="3703"/>
                      <a:pt x="9585" y="3762"/>
                    </a:cubicBezTo>
                    <a:lnTo>
                      <a:pt x="9585" y="4358"/>
                    </a:lnTo>
                    <a:lnTo>
                      <a:pt x="7990" y="4358"/>
                    </a:lnTo>
                    <a:lnTo>
                      <a:pt x="7990" y="3965"/>
                    </a:lnTo>
                    <a:cubicBezTo>
                      <a:pt x="7990" y="3905"/>
                      <a:pt x="7954" y="3858"/>
                      <a:pt x="7930" y="3822"/>
                    </a:cubicBezTo>
                    <a:cubicBezTo>
                      <a:pt x="7466" y="3465"/>
                      <a:pt x="7419" y="3274"/>
                      <a:pt x="7383" y="3036"/>
                    </a:cubicBezTo>
                    <a:cubicBezTo>
                      <a:pt x="7347" y="2858"/>
                      <a:pt x="7299" y="2655"/>
                      <a:pt x="7109" y="2369"/>
                    </a:cubicBezTo>
                    <a:cubicBezTo>
                      <a:pt x="6918" y="2096"/>
                      <a:pt x="6930" y="1941"/>
                      <a:pt x="6966" y="1893"/>
                    </a:cubicBezTo>
                    <a:cubicBezTo>
                      <a:pt x="7026" y="1845"/>
                      <a:pt x="7085" y="1845"/>
                      <a:pt x="7109" y="1845"/>
                    </a:cubicBezTo>
                    <a:cubicBezTo>
                      <a:pt x="7288" y="1893"/>
                      <a:pt x="7502" y="2179"/>
                      <a:pt x="7585" y="2357"/>
                    </a:cubicBezTo>
                    <a:cubicBezTo>
                      <a:pt x="7603" y="2418"/>
                      <a:pt x="7658" y="2460"/>
                      <a:pt x="7718" y="2460"/>
                    </a:cubicBezTo>
                    <a:cubicBezTo>
                      <a:pt x="7741" y="2460"/>
                      <a:pt x="7765" y="2454"/>
                      <a:pt x="7788" y="2441"/>
                    </a:cubicBezTo>
                    <a:cubicBezTo>
                      <a:pt x="7847" y="2417"/>
                      <a:pt x="7871" y="2357"/>
                      <a:pt x="7871" y="2286"/>
                    </a:cubicBezTo>
                    <a:lnTo>
                      <a:pt x="7871" y="2262"/>
                    </a:lnTo>
                    <a:lnTo>
                      <a:pt x="7871" y="1584"/>
                    </a:lnTo>
                    <a:lnTo>
                      <a:pt x="7871" y="750"/>
                    </a:lnTo>
                    <a:lnTo>
                      <a:pt x="7871" y="726"/>
                    </a:lnTo>
                    <a:cubicBezTo>
                      <a:pt x="7871" y="655"/>
                      <a:pt x="7930" y="595"/>
                      <a:pt x="8002" y="595"/>
                    </a:cubicBezTo>
                    <a:lnTo>
                      <a:pt x="8014" y="595"/>
                    </a:lnTo>
                    <a:cubicBezTo>
                      <a:pt x="8097" y="595"/>
                      <a:pt x="8157" y="655"/>
                      <a:pt x="8157" y="726"/>
                    </a:cubicBezTo>
                    <a:lnTo>
                      <a:pt x="8157" y="2143"/>
                    </a:lnTo>
                    <a:cubicBezTo>
                      <a:pt x="8157" y="2238"/>
                      <a:pt x="8228" y="2310"/>
                      <a:pt x="8311" y="2310"/>
                    </a:cubicBezTo>
                    <a:cubicBezTo>
                      <a:pt x="8407" y="2310"/>
                      <a:pt x="8478" y="2238"/>
                      <a:pt x="8478" y="2143"/>
                    </a:cubicBezTo>
                    <a:lnTo>
                      <a:pt x="8478" y="726"/>
                    </a:lnTo>
                    <a:lnTo>
                      <a:pt x="8478" y="452"/>
                    </a:lnTo>
                    <a:cubicBezTo>
                      <a:pt x="8478" y="369"/>
                      <a:pt x="8538" y="310"/>
                      <a:pt x="8609" y="310"/>
                    </a:cubicBezTo>
                    <a:close/>
                    <a:moveTo>
                      <a:pt x="1763" y="2941"/>
                    </a:moveTo>
                    <a:cubicBezTo>
                      <a:pt x="1668" y="3036"/>
                      <a:pt x="1561" y="3179"/>
                      <a:pt x="1537" y="3322"/>
                    </a:cubicBezTo>
                    <a:cubicBezTo>
                      <a:pt x="1501" y="3477"/>
                      <a:pt x="1537" y="3631"/>
                      <a:pt x="1656" y="3750"/>
                    </a:cubicBezTo>
                    <a:cubicBezTo>
                      <a:pt x="1668" y="3774"/>
                      <a:pt x="1763" y="3881"/>
                      <a:pt x="1989" y="3881"/>
                    </a:cubicBezTo>
                    <a:cubicBezTo>
                      <a:pt x="2144" y="3881"/>
                      <a:pt x="2335" y="3834"/>
                      <a:pt x="2573" y="3667"/>
                    </a:cubicBezTo>
                    <a:cubicBezTo>
                      <a:pt x="2632" y="3620"/>
                      <a:pt x="2692" y="3572"/>
                      <a:pt x="2751" y="3560"/>
                    </a:cubicBezTo>
                    <a:lnTo>
                      <a:pt x="2751" y="5048"/>
                    </a:lnTo>
                    <a:lnTo>
                      <a:pt x="656" y="5048"/>
                    </a:lnTo>
                    <a:lnTo>
                      <a:pt x="656" y="2941"/>
                    </a:lnTo>
                    <a:close/>
                    <a:moveTo>
                      <a:pt x="9824" y="4703"/>
                    </a:moveTo>
                    <a:lnTo>
                      <a:pt x="9824" y="5108"/>
                    </a:lnTo>
                    <a:lnTo>
                      <a:pt x="7728" y="5108"/>
                    </a:lnTo>
                    <a:lnTo>
                      <a:pt x="7728" y="4703"/>
                    </a:lnTo>
                    <a:close/>
                    <a:moveTo>
                      <a:pt x="2751" y="5370"/>
                    </a:moveTo>
                    <a:lnTo>
                      <a:pt x="2751" y="5775"/>
                    </a:lnTo>
                    <a:lnTo>
                      <a:pt x="656" y="5775"/>
                    </a:lnTo>
                    <a:lnTo>
                      <a:pt x="656" y="5370"/>
                    </a:lnTo>
                    <a:close/>
                    <a:moveTo>
                      <a:pt x="4359" y="2858"/>
                    </a:moveTo>
                    <a:lnTo>
                      <a:pt x="4359" y="2917"/>
                    </a:lnTo>
                    <a:cubicBezTo>
                      <a:pt x="4359" y="3012"/>
                      <a:pt x="4430" y="3084"/>
                      <a:pt x="4525" y="3084"/>
                    </a:cubicBezTo>
                    <a:lnTo>
                      <a:pt x="7014" y="3084"/>
                    </a:lnTo>
                    <a:lnTo>
                      <a:pt x="7014" y="3096"/>
                    </a:lnTo>
                    <a:cubicBezTo>
                      <a:pt x="7049" y="3369"/>
                      <a:pt x="7109" y="3655"/>
                      <a:pt x="7621" y="4048"/>
                    </a:cubicBezTo>
                    <a:lnTo>
                      <a:pt x="7621" y="4370"/>
                    </a:lnTo>
                    <a:lnTo>
                      <a:pt x="7561" y="4370"/>
                    </a:lnTo>
                    <a:cubicBezTo>
                      <a:pt x="7466" y="4370"/>
                      <a:pt x="7395" y="4441"/>
                      <a:pt x="7395" y="4524"/>
                    </a:cubicBezTo>
                    <a:lnTo>
                      <a:pt x="7395" y="7013"/>
                    </a:lnTo>
                    <a:lnTo>
                      <a:pt x="7383" y="7013"/>
                    </a:lnTo>
                    <a:cubicBezTo>
                      <a:pt x="7109" y="7060"/>
                      <a:pt x="6823" y="7120"/>
                      <a:pt x="6430" y="7620"/>
                    </a:cubicBezTo>
                    <a:lnTo>
                      <a:pt x="6121" y="7620"/>
                    </a:lnTo>
                    <a:lnTo>
                      <a:pt x="6121" y="7560"/>
                    </a:lnTo>
                    <a:cubicBezTo>
                      <a:pt x="6121" y="7477"/>
                      <a:pt x="6037" y="7406"/>
                      <a:pt x="5954" y="7406"/>
                    </a:cubicBezTo>
                    <a:lnTo>
                      <a:pt x="3466" y="7406"/>
                    </a:lnTo>
                    <a:lnTo>
                      <a:pt x="3466" y="7382"/>
                    </a:lnTo>
                    <a:cubicBezTo>
                      <a:pt x="3418" y="7120"/>
                      <a:pt x="3358" y="6834"/>
                      <a:pt x="2858" y="6429"/>
                    </a:cubicBezTo>
                    <a:lnTo>
                      <a:pt x="2858" y="6120"/>
                    </a:lnTo>
                    <a:lnTo>
                      <a:pt x="2918" y="6120"/>
                    </a:lnTo>
                    <a:cubicBezTo>
                      <a:pt x="3001" y="6120"/>
                      <a:pt x="3085" y="6048"/>
                      <a:pt x="3085" y="5953"/>
                    </a:cubicBezTo>
                    <a:lnTo>
                      <a:pt x="3085" y="3477"/>
                    </a:lnTo>
                    <a:lnTo>
                      <a:pt x="3097" y="3477"/>
                    </a:lnTo>
                    <a:cubicBezTo>
                      <a:pt x="3358" y="3429"/>
                      <a:pt x="3644" y="3369"/>
                      <a:pt x="4049" y="2858"/>
                    </a:cubicBezTo>
                    <a:close/>
                    <a:moveTo>
                      <a:pt x="5787" y="7727"/>
                    </a:moveTo>
                    <a:lnTo>
                      <a:pt x="5787" y="9823"/>
                    </a:lnTo>
                    <a:lnTo>
                      <a:pt x="5383" y="9823"/>
                    </a:lnTo>
                    <a:lnTo>
                      <a:pt x="5383" y="7727"/>
                    </a:lnTo>
                    <a:close/>
                    <a:moveTo>
                      <a:pt x="8490" y="6933"/>
                    </a:moveTo>
                    <a:cubicBezTo>
                      <a:pt x="8530" y="6933"/>
                      <a:pt x="8558" y="6942"/>
                      <a:pt x="8573" y="6953"/>
                    </a:cubicBezTo>
                    <a:cubicBezTo>
                      <a:pt x="8621" y="7013"/>
                      <a:pt x="8621" y="7072"/>
                      <a:pt x="8621" y="7108"/>
                    </a:cubicBezTo>
                    <a:cubicBezTo>
                      <a:pt x="8573" y="7287"/>
                      <a:pt x="8288" y="7489"/>
                      <a:pt x="8109" y="7584"/>
                    </a:cubicBezTo>
                    <a:cubicBezTo>
                      <a:pt x="8026" y="7620"/>
                      <a:pt x="7990" y="7727"/>
                      <a:pt x="8038" y="7799"/>
                    </a:cubicBezTo>
                    <a:cubicBezTo>
                      <a:pt x="8061" y="7858"/>
                      <a:pt x="8121" y="7894"/>
                      <a:pt x="8204" y="7894"/>
                    </a:cubicBezTo>
                    <a:lnTo>
                      <a:pt x="9740" y="7894"/>
                    </a:lnTo>
                    <a:cubicBezTo>
                      <a:pt x="9824" y="7894"/>
                      <a:pt x="9883" y="7953"/>
                      <a:pt x="9883" y="8025"/>
                    </a:cubicBezTo>
                    <a:lnTo>
                      <a:pt x="9883" y="8037"/>
                    </a:lnTo>
                    <a:cubicBezTo>
                      <a:pt x="9883" y="8120"/>
                      <a:pt x="9824" y="8180"/>
                      <a:pt x="9740" y="8180"/>
                    </a:cubicBezTo>
                    <a:lnTo>
                      <a:pt x="8335" y="8180"/>
                    </a:lnTo>
                    <a:cubicBezTo>
                      <a:pt x="8240" y="8180"/>
                      <a:pt x="8169" y="8251"/>
                      <a:pt x="8169" y="8334"/>
                    </a:cubicBezTo>
                    <a:cubicBezTo>
                      <a:pt x="8169" y="8430"/>
                      <a:pt x="8240" y="8501"/>
                      <a:pt x="8335" y="8501"/>
                    </a:cubicBezTo>
                    <a:lnTo>
                      <a:pt x="10026" y="8501"/>
                    </a:lnTo>
                    <a:cubicBezTo>
                      <a:pt x="10034" y="8500"/>
                      <a:pt x="10043" y="8499"/>
                      <a:pt x="10051" y="8499"/>
                    </a:cubicBezTo>
                    <a:cubicBezTo>
                      <a:pt x="10121" y="8499"/>
                      <a:pt x="10169" y="8545"/>
                      <a:pt x="10169" y="8620"/>
                    </a:cubicBezTo>
                    <a:cubicBezTo>
                      <a:pt x="10169" y="8692"/>
                      <a:pt x="10097" y="8751"/>
                      <a:pt x="10026" y="8751"/>
                    </a:cubicBezTo>
                    <a:lnTo>
                      <a:pt x="8311" y="8751"/>
                    </a:lnTo>
                    <a:cubicBezTo>
                      <a:pt x="8228" y="8751"/>
                      <a:pt x="8157" y="8834"/>
                      <a:pt x="8157" y="8918"/>
                    </a:cubicBezTo>
                    <a:cubicBezTo>
                      <a:pt x="8157" y="9013"/>
                      <a:pt x="8228" y="9084"/>
                      <a:pt x="8311" y="9084"/>
                    </a:cubicBezTo>
                    <a:lnTo>
                      <a:pt x="9776" y="9084"/>
                    </a:lnTo>
                    <a:cubicBezTo>
                      <a:pt x="9835" y="9096"/>
                      <a:pt x="9883" y="9144"/>
                      <a:pt x="9883" y="9204"/>
                    </a:cubicBezTo>
                    <a:lnTo>
                      <a:pt x="9883" y="9215"/>
                    </a:lnTo>
                    <a:cubicBezTo>
                      <a:pt x="9883" y="9287"/>
                      <a:pt x="9824" y="9346"/>
                      <a:pt x="9752" y="9346"/>
                    </a:cubicBezTo>
                    <a:lnTo>
                      <a:pt x="8323" y="9346"/>
                    </a:lnTo>
                    <a:cubicBezTo>
                      <a:pt x="8228" y="9346"/>
                      <a:pt x="8157" y="9430"/>
                      <a:pt x="8157" y="9513"/>
                    </a:cubicBezTo>
                    <a:cubicBezTo>
                      <a:pt x="8157" y="9608"/>
                      <a:pt x="8228" y="9680"/>
                      <a:pt x="8323" y="9680"/>
                    </a:cubicBezTo>
                    <a:lnTo>
                      <a:pt x="9038" y="9680"/>
                    </a:lnTo>
                    <a:cubicBezTo>
                      <a:pt x="9109" y="9680"/>
                      <a:pt x="9169" y="9739"/>
                      <a:pt x="9169" y="9811"/>
                    </a:cubicBezTo>
                    <a:lnTo>
                      <a:pt x="9169" y="9823"/>
                    </a:lnTo>
                    <a:cubicBezTo>
                      <a:pt x="9169" y="9906"/>
                      <a:pt x="9109" y="9966"/>
                      <a:pt x="9038" y="9966"/>
                    </a:cubicBezTo>
                    <a:lnTo>
                      <a:pt x="8181" y="9966"/>
                    </a:lnTo>
                    <a:cubicBezTo>
                      <a:pt x="8151" y="9967"/>
                      <a:pt x="8120" y="9967"/>
                      <a:pt x="8088" y="9967"/>
                    </a:cubicBezTo>
                    <a:cubicBezTo>
                      <a:pt x="7740" y="9967"/>
                      <a:pt x="7288" y="9907"/>
                      <a:pt x="7026" y="9787"/>
                    </a:cubicBezTo>
                    <a:lnTo>
                      <a:pt x="7014" y="9763"/>
                    </a:lnTo>
                    <a:cubicBezTo>
                      <a:pt x="6978" y="9727"/>
                      <a:pt x="6930" y="9704"/>
                      <a:pt x="6895" y="9704"/>
                    </a:cubicBezTo>
                    <a:cubicBezTo>
                      <a:pt x="6871" y="9692"/>
                      <a:pt x="6859" y="9680"/>
                      <a:pt x="6847" y="9644"/>
                    </a:cubicBezTo>
                    <a:cubicBezTo>
                      <a:pt x="6811" y="9608"/>
                      <a:pt x="6752" y="9573"/>
                      <a:pt x="6692" y="9573"/>
                    </a:cubicBezTo>
                    <a:lnTo>
                      <a:pt x="6097" y="9573"/>
                    </a:lnTo>
                    <a:lnTo>
                      <a:pt x="6097" y="7977"/>
                    </a:lnTo>
                    <a:lnTo>
                      <a:pt x="6502" y="7977"/>
                    </a:lnTo>
                    <a:cubicBezTo>
                      <a:pt x="6561" y="7977"/>
                      <a:pt x="6609" y="7953"/>
                      <a:pt x="6633" y="7918"/>
                    </a:cubicBezTo>
                    <a:cubicBezTo>
                      <a:pt x="6990" y="7453"/>
                      <a:pt x="7192" y="7418"/>
                      <a:pt x="7430" y="7370"/>
                    </a:cubicBezTo>
                    <a:cubicBezTo>
                      <a:pt x="7609" y="7334"/>
                      <a:pt x="7811" y="7299"/>
                      <a:pt x="8097" y="7108"/>
                    </a:cubicBezTo>
                    <a:cubicBezTo>
                      <a:pt x="8274" y="6972"/>
                      <a:pt x="8407" y="6933"/>
                      <a:pt x="8490" y="6933"/>
                    </a:cubicBezTo>
                    <a:close/>
                    <a:moveTo>
                      <a:pt x="2501" y="6132"/>
                    </a:moveTo>
                    <a:lnTo>
                      <a:pt x="2501" y="6537"/>
                    </a:lnTo>
                    <a:cubicBezTo>
                      <a:pt x="2501" y="6596"/>
                      <a:pt x="2525" y="6644"/>
                      <a:pt x="2561" y="6668"/>
                    </a:cubicBezTo>
                    <a:cubicBezTo>
                      <a:pt x="3025" y="7025"/>
                      <a:pt x="3061" y="7227"/>
                      <a:pt x="3108" y="7465"/>
                    </a:cubicBezTo>
                    <a:cubicBezTo>
                      <a:pt x="3120" y="7501"/>
                      <a:pt x="3120" y="7560"/>
                      <a:pt x="3144" y="7608"/>
                    </a:cubicBezTo>
                    <a:cubicBezTo>
                      <a:pt x="3168" y="7763"/>
                      <a:pt x="3228" y="7918"/>
                      <a:pt x="3382" y="8120"/>
                    </a:cubicBezTo>
                    <a:cubicBezTo>
                      <a:pt x="3597" y="8382"/>
                      <a:pt x="3585" y="8537"/>
                      <a:pt x="3561" y="8596"/>
                    </a:cubicBezTo>
                    <a:cubicBezTo>
                      <a:pt x="3501" y="8632"/>
                      <a:pt x="3442" y="8632"/>
                      <a:pt x="3406" y="8632"/>
                    </a:cubicBezTo>
                    <a:cubicBezTo>
                      <a:pt x="3228" y="8596"/>
                      <a:pt x="3025" y="8311"/>
                      <a:pt x="2930" y="8132"/>
                    </a:cubicBezTo>
                    <a:cubicBezTo>
                      <a:pt x="2896" y="8064"/>
                      <a:pt x="2838" y="8033"/>
                      <a:pt x="2778" y="8033"/>
                    </a:cubicBezTo>
                    <a:cubicBezTo>
                      <a:pt x="2753" y="8033"/>
                      <a:pt x="2728" y="8038"/>
                      <a:pt x="2704" y="8049"/>
                    </a:cubicBezTo>
                    <a:cubicBezTo>
                      <a:pt x="2644" y="8084"/>
                      <a:pt x="2620" y="8144"/>
                      <a:pt x="2620" y="8215"/>
                    </a:cubicBezTo>
                    <a:lnTo>
                      <a:pt x="2620" y="8239"/>
                    </a:lnTo>
                    <a:lnTo>
                      <a:pt x="2620" y="8918"/>
                    </a:lnTo>
                    <a:lnTo>
                      <a:pt x="2620" y="9751"/>
                    </a:lnTo>
                    <a:lnTo>
                      <a:pt x="2620" y="9763"/>
                    </a:lnTo>
                    <a:cubicBezTo>
                      <a:pt x="2620" y="9846"/>
                      <a:pt x="2561" y="9906"/>
                      <a:pt x="2489" y="9906"/>
                    </a:cubicBezTo>
                    <a:lnTo>
                      <a:pt x="2466" y="9906"/>
                    </a:lnTo>
                    <a:cubicBezTo>
                      <a:pt x="2394" y="9906"/>
                      <a:pt x="2335" y="9846"/>
                      <a:pt x="2335" y="9763"/>
                    </a:cubicBezTo>
                    <a:lnTo>
                      <a:pt x="2335" y="8358"/>
                    </a:lnTo>
                    <a:cubicBezTo>
                      <a:pt x="2335" y="8263"/>
                      <a:pt x="2263" y="8191"/>
                      <a:pt x="2168" y="8191"/>
                    </a:cubicBezTo>
                    <a:cubicBezTo>
                      <a:pt x="2085" y="8191"/>
                      <a:pt x="2013" y="8263"/>
                      <a:pt x="2013" y="8358"/>
                    </a:cubicBezTo>
                    <a:lnTo>
                      <a:pt x="2013" y="9763"/>
                    </a:lnTo>
                    <a:lnTo>
                      <a:pt x="2013" y="10049"/>
                    </a:lnTo>
                    <a:cubicBezTo>
                      <a:pt x="2013" y="10120"/>
                      <a:pt x="1954" y="10180"/>
                      <a:pt x="1870" y="10180"/>
                    </a:cubicBezTo>
                    <a:lnTo>
                      <a:pt x="1858" y="10180"/>
                    </a:lnTo>
                    <a:cubicBezTo>
                      <a:pt x="1787" y="10180"/>
                      <a:pt x="1727" y="10120"/>
                      <a:pt x="1727" y="10049"/>
                    </a:cubicBezTo>
                    <a:lnTo>
                      <a:pt x="1727" y="9811"/>
                    </a:lnTo>
                    <a:lnTo>
                      <a:pt x="1727" y="9763"/>
                    </a:lnTo>
                    <a:lnTo>
                      <a:pt x="1727" y="9394"/>
                    </a:lnTo>
                    <a:lnTo>
                      <a:pt x="1727" y="9370"/>
                    </a:lnTo>
                    <a:lnTo>
                      <a:pt x="1727" y="8334"/>
                    </a:lnTo>
                    <a:cubicBezTo>
                      <a:pt x="1727" y="8251"/>
                      <a:pt x="1656" y="8180"/>
                      <a:pt x="1561" y="8180"/>
                    </a:cubicBezTo>
                    <a:cubicBezTo>
                      <a:pt x="1477" y="8180"/>
                      <a:pt x="1394" y="8251"/>
                      <a:pt x="1394" y="8334"/>
                    </a:cubicBezTo>
                    <a:lnTo>
                      <a:pt x="1394" y="9489"/>
                    </a:lnTo>
                    <a:lnTo>
                      <a:pt x="1394" y="9513"/>
                    </a:lnTo>
                    <a:lnTo>
                      <a:pt x="1394" y="9549"/>
                    </a:lnTo>
                    <a:lnTo>
                      <a:pt x="1394" y="9799"/>
                    </a:lnTo>
                    <a:cubicBezTo>
                      <a:pt x="1382" y="9858"/>
                      <a:pt x="1334" y="9906"/>
                      <a:pt x="1275" y="9906"/>
                    </a:cubicBezTo>
                    <a:lnTo>
                      <a:pt x="1263" y="9906"/>
                    </a:lnTo>
                    <a:cubicBezTo>
                      <a:pt x="1192" y="9906"/>
                      <a:pt x="1132" y="9846"/>
                      <a:pt x="1132" y="9763"/>
                    </a:cubicBezTo>
                    <a:lnTo>
                      <a:pt x="1132" y="9168"/>
                    </a:lnTo>
                    <a:lnTo>
                      <a:pt x="1132" y="9049"/>
                    </a:lnTo>
                    <a:lnTo>
                      <a:pt x="1132" y="8334"/>
                    </a:lnTo>
                    <a:cubicBezTo>
                      <a:pt x="1132" y="8251"/>
                      <a:pt x="1061" y="8180"/>
                      <a:pt x="965" y="8180"/>
                    </a:cubicBezTo>
                    <a:cubicBezTo>
                      <a:pt x="882" y="8180"/>
                      <a:pt x="799" y="8251"/>
                      <a:pt x="799" y="8334"/>
                    </a:cubicBezTo>
                    <a:lnTo>
                      <a:pt x="799" y="9049"/>
                    </a:lnTo>
                    <a:cubicBezTo>
                      <a:pt x="799" y="9132"/>
                      <a:pt x="739" y="9192"/>
                      <a:pt x="668" y="9192"/>
                    </a:cubicBezTo>
                    <a:lnTo>
                      <a:pt x="656" y="9192"/>
                    </a:lnTo>
                    <a:cubicBezTo>
                      <a:pt x="584" y="9192"/>
                      <a:pt x="525" y="9132"/>
                      <a:pt x="525" y="9049"/>
                    </a:cubicBezTo>
                    <a:lnTo>
                      <a:pt x="525" y="8203"/>
                    </a:lnTo>
                    <a:cubicBezTo>
                      <a:pt x="501" y="7739"/>
                      <a:pt x="608" y="7013"/>
                      <a:pt x="834" y="6882"/>
                    </a:cubicBezTo>
                    <a:cubicBezTo>
                      <a:pt x="882" y="6846"/>
                      <a:pt x="906" y="6787"/>
                      <a:pt x="906" y="6727"/>
                    </a:cubicBezTo>
                    <a:lnTo>
                      <a:pt x="906" y="6132"/>
                    </a:lnTo>
                    <a:close/>
                    <a:moveTo>
                      <a:pt x="8621" y="0"/>
                    </a:moveTo>
                    <a:cubicBezTo>
                      <a:pt x="8407" y="0"/>
                      <a:pt x="8240" y="143"/>
                      <a:pt x="8181" y="321"/>
                    </a:cubicBezTo>
                    <a:cubicBezTo>
                      <a:pt x="8145" y="298"/>
                      <a:pt x="8085" y="286"/>
                      <a:pt x="8038" y="286"/>
                    </a:cubicBezTo>
                    <a:lnTo>
                      <a:pt x="8026" y="286"/>
                    </a:lnTo>
                    <a:cubicBezTo>
                      <a:pt x="7942" y="286"/>
                      <a:pt x="7859" y="298"/>
                      <a:pt x="7800" y="345"/>
                    </a:cubicBezTo>
                    <a:lnTo>
                      <a:pt x="4549" y="345"/>
                    </a:lnTo>
                    <a:cubicBezTo>
                      <a:pt x="4466" y="345"/>
                      <a:pt x="4394" y="417"/>
                      <a:pt x="4394" y="512"/>
                    </a:cubicBezTo>
                    <a:lnTo>
                      <a:pt x="4394" y="619"/>
                    </a:lnTo>
                    <a:lnTo>
                      <a:pt x="3870" y="619"/>
                    </a:lnTo>
                    <a:cubicBezTo>
                      <a:pt x="3704" y="441"/>
                      <a:pt x="3418" y="321"/>
                      <a:pt x="2977" y="262"/>
                    </a:cubicBezTo>
                    <a:cubicBezTo>
                      <a:pt x="2632" y="214"/>
                      <a:pt x="2335" y="214"/>
                      <a:pt x="2311" y="214"/>
                    </a:cubicBezTo>
                    <a:lnTo>
                      <a:pt x="1453" y="214"/>
                    </a:lnTo>
                    <a:cubicBezTo>
                      <a:pt x="1203" y="214"/>
                      <a:pt x="1001" y="417"/>
                      <a:pt x="1001" y="679"/>
                    </a:cubicBezTo>
                    <a:lnTo>
                      <a:pt x="1001" y="691"/>
                    </a:lnTo>
                    <a:cubicBezTo>
                      <a:pt x="1001" y="738"/>
                      <a:pt x="1001" y="774"/>
                      <a:pt x="1013" y="822"/>
                    </a:cubicBezTo>
                    <a:lnTo>
                      <a:pt x="739" y="822"/>
                    </a:lnTo>
                    <a:cubicBezTo>
                      <a:pt x="489" y="822"/>
                      <a:pt x="287" y="1036"/>
                      <a:pt x="287" y="1286"/>
                    </a:cubicBezTo>
                    <a:lnTo>
                      <a:pt x="287" y="1298"/>
                    </a:lnTo>
                    <a:cubicBezTo>
                      <a:pt x="287" y="1357"/>
                      <a:pt x="299" y="1405"/>
                      <a:pt x="310" y="1453"/>
                    </a:cubicBezTo>
                    <a:cubicBezTo>
                      <a:pt x="132" y="1512"/>
                      <a:pt x="1" y="1691"/>
                      <a:pt x="1" y="1881"/>
                    </a:cubicBezTo>
                    <a:lnTo>
                      <a:pt x="1" y="1893"/>
                    </a:lnTo>
                    <a:cubicBezTo>
                      <a:pt x="1" y="2107"/>
                      <a:pt x="132" y="2262"/>
                      <a:pt x="310" y="2322"/>
                    </a:cubicBezTo>
                    <a:cubicBezTo>
                      <a:pt x="299" y="2369"/>
                      <a:pt x="287" y="2429"/>
                      <a:pt x="287" y="2477"/>
                    </a:cubicBezTo>
                    <a:lnTo>
                      <a:pt x="287" y="2488"/>
                    </a:lnTo>
                    <a:cubicBezTo>
                      <a:pt x="287" y="2560"/>
                      <a:pt x="299" y="2655"/>
                      <a:pt x="346" y="2715"/>
                    </a:cubicBezTo>
                    <a:lnTo>
                      <a:pt x="346" y="5953"/>
                    </a:lnTo>
                    <a:cubicBezTo>
                      <a:pt x="346" y="6048"/>
                      <a:pt x="418" y="6120"/>
                      <a:pt x="501" y="6120"/>
                    </a:cubicBezTo>
                    <a:lnTo>
                      <a:pt x="608" y="6120"/>
                    </a:lnTo>
                    <a:lnTo>
                      <a:pt x="608" y="6644"/>
                    </a:lnTo>
                    <a:cubicBezTo>
                      <a:pt x="430" y="6810"/>
                      <a:pt x="310" y="7084"/>
                      <a:pt x="251" y="7537"/>
                    </a:cubicBezTo>
                    <a:cubicBezTo>
                      <a:pt x="203" y="7882"/>
                      <a:pt x="203" y="8180"/>
                      <a:pt x="203" y="8203"/>
                    </a:cubicBezTo>
                    <a:lnTo>
                      <a:pt x="203" y="9049"/>
                    </a:lnTo>
                    <a:cubicBezTo>
                      <a:pt x="203" y="9311"/>
                      <a:pt x="418" y="9513"/>
                      <a:pt x="668" y="9513"/>
                    </a:cubicBezTo>
                    <a:lnTo>
                      <a:pt x="680" y="9513"/>
                    </a:lnTo>
                    <a:cubicBezTo>
                      <a:pt x="727" y="9513"/>
                      <a:pt x="775" y="9513"/>
                      <a:pt x="822" y="9501"/>
                    </a:cubicBezTo>
                    <a:lnTo>
                      <a:pt x="822" y="9763"/>
                    </a:lnTo>
                    <a:cubicBezTo>
                      <a:pt x="822" y="10025"/>
                      <a:pt x="1025" y="10227"/>
                      <a:pt x="1275" y="10227"/>
                    </a:cubicBezTo>
                    <a:lnTo>
                      <a:pt x="1299" y="10227"/>
                    </a:lnTo>
                    <a:cubicBezTo>
                      <a:pt x="1358" y="10227"/>
                      <a:pt x="1394" y="10216"/>
                      <a:pt x="1442" y="10204"/>
                    </a:cubicBezTo>
                    <a:cubicBezTo>
                      <a:pt x="1501" y="10382"/>
                      <a:pt x="1680" y="10513"/>
                      <a:pt x="1870" y="10513"/>
                    </a:cubicBezTo>
                    <a:lnTo>
                      <a:pt x="1894" y="10513"/>
                    </a:lnTo>
                    <a:cubicBezTo>
                      <a:pt x="2096" y="10513"/>
                      <a:pt x="2263" y="10382"/>
                      <a:pt x="2323" y="10204"/>
                    </a:cubicBezTo>
                    <a:cubicBezTo>
                      <a:pt x="2370" y="10216"/>
                      <a:pt x="2430" y="10227"/>
                      <a:pt x="2466" y="10227"/>
                    </a:cubicBezTo>
                    <a:lnTo>
                      <a:pt x="2489" y="10227"/>
                    </a:lnTo>
                    <a:cubicBezTo>
                      <a:pt x="2561" y="10227"/>
                      <a:pt x="2644" y="10216"/>
                      <a:pt x="2704" y="10168"/>
                    </a:cubicBezTo>
                    <a:lnTo>
                      <a:pt x="3323" y="10168"/>
                    </a:lnTo>
                    <a:cubicBezTo>
                      <a:pt x="3406" y="10168"/>
                      <a:pt x="3478" y="10096"/>
                      <a:pt x="3478" y="10001"/>
                    </a:cubicBezTo>
                    <a:cubicBezTo>
                      <a:pt x="3478" y="9918"/>
                      <a:pt x="3406" y="9846"/>
                      <a:pt x="3323" y="9846"/>
                    </a:cubicBezTo>
                    <a:lnTo>
                      <a:pt x="2942" y="9846"/>
                    </a:lnTo>
                    <a:lnTo>
                      <a:pt x="2942" y="9763"/>
                    </a:lnTo>
                    <a:lnTo>
                      <a:pt x="2942" y="9751"/>
                    </a:lnTo>
                    <a:lnTo>
                      <a:pt x="2942" y="8918"/>
                    </a:lnTo>
                    <a:lnTo>
                      <a:pt x="2942" y="8727"/>
                    </a:lnTo>
                    <a:cubicBezTo>
                      <a:pt x="3049" y="8834"/>
                      <a:pt x="3180" y="8930"/>
                      <a:pt x="3335" y="8965"/>
                    </a:cubicBezTo>
                    <a:cubicBezTo>
                      <a:pt x="3358" y="8977"/>
                      <a:pt x="3406" y="8977"/>
                      <a:pt x="3442" y="8977"/>
                    </a:cubicBezTo>
                    <a:cubicBezTo>
                      <a:pt x="3561" y="8977"/>
                      <a:pt x="3656" y="8930"/>
                      <a:pt x="3763" y="8858"/>
                    </a:cubicBezTo>
                    <a:cubicBezTo>
                      <a:pt x="3775" y="8846"/>
                      <a:pt x="4120" y="8549"/>
                      <a:pt x="3680" y="7941"/>
                    </a:cubicBezTo>
                    <a:cubicBezTo>
                      <a:pt x="3632" y="7882"/>
                      <a:pt x="3585" y="7822"/>
                      <a:pt x="3573" y="7763"/>
                    </a:cubicBezTo>
                    <a:lnTo>
                      <a:pt x="5061" y="7763"/>
                    </a:lnTo>
                    <a:lnTo>
                      <a:pt x="5061" y="9858"/>
                    </a:lnTo>
                    <a:lnTo>
                      <a:pt x="3835" y="9858"/>
                    </a:lnTo>
                    <a:cubicBezTo>
                      <a:pt x="3751" y="9858"/>
                      <a:pt x="3680" y="9930"/>
                      <a:pt x="3680" y="10025"/>
                    </a:cubicBezTo>
                    <a:cubicBezTo>
                      <a:pt x="3680" y="10108"/>
                      <a:pt x="3751" y="10180"/>
                      <a:pt x="3835" y="10180"/>
                    </a:cubicBezTo>
                    <a:lnTo>
                      <a:pt x="5966" y="10180"/>
                    </a:lnTo>
                    <a:cubicBezTo>
                      <a:pt x="6061" y="10180"/>
                      <a:pt x="6133" y="10108"/>
                      <a:pt x="6133" y="10025"/>
                    </a:cubicBezTo>
                    <a:lnTo>
                      <a:pt x="6133" y="9918"/>
                    </a:lnTo>
                    <a:lnTo>
                      <a:pt x="6657" y="9918"/>
                    </a:lnTo>
                    <a:cubicBezTo>
                      <a:pt x="6811" y="10096"/>
                      <a:pt x="7097" y="10216"/>
                      <a:pt x="7549" y="10275"/>
                    </a:cubicBezTo>
                    <a:cubicBezTo>
                      <a:pt x="7811" y="10323"/>
                      <a:pt x="8061" y="10323"/>
                      <a:pt x="8169" y="10323"/>
                    </a:cubicBezTo>
                    <a:lnTo>
                      <a:pt x="9062" y="10323"/>
                    </a:lnTo>
                    <a:cubicBezTo>
                      <a:pt x="9312" y="10323"/>
                      <a:pt x="9526" y="10108"/>
                      <a:pt x="9526" y="9858"/>
                    </a:cubicBezTo>
                    <a:lnTo>
                      <a:pt x="9526" y="9846"/>
                    </a:lnTo>
                    <a:cubicBezTo>
                      <a:pt x="9526" y="9799"/>
                      <a:pt x="9526" y="9751"/>
                      <a:pt x="9514" y="9704"/>
                    </a:cubicBezTo>
                    <a:lnTo>
                      <a:pt x="9776" y="9704"/>
                    </a:lnTo>
                    <a:cubicBezTo>
                      <a:pt x="10026" y="9704"/>
                      <a:pt x="10240" y="9501"/>
                      <a:pt x="10240" y="9251"/>
                    </a:cubicBezTo>
                    <a:lnTo>
                      <a:pt x="10240" y="9227"/>
                    </a:lnTo>
                    <a:cubicBezTo>
                      <a:pt x="10240" y="9168"/>
                      <a:pt x="10228" y="9132"/>
                      <a:pt x="10205" y="9084"/>
                    </a:cubicBezTo>
                    <a:cubicBezTo>
                      <a:pt x="10383" y="9025"/>
                      <a:pt x="10514" y="8846"/>
                      <a:pt x="10514" y="8656"/>
                    </a:cubicBezTo>
                    <a:lnTo>
                      <a:pt x="10514" y="8632"/>
                    </a:lnTo>
                    <a:cubicBezTo>
                      <a:pt x="10502" y="8418"/>
                      <a:pt x="10371" y="8239"/>
                      <a:pt x="10193" y="8180"/>
                    </a:cubicBezTo>
                    <a:cubicBezTo>
                      <a:pt x="10205" y="8132"/>
                      <a:pt x="10228" y="8072"/>
                      <a:pt x="10228" y="8025"/>
                    </a:cubicBezTo>
                    <a:lnTo>
                      <a:pt x="10228" y="8013"/>
                    </a:lnTo>
                    <a:cubicBezTo>
                      <a:pt x="10228" y="7941"/>
                      <a:pt x="10205" y="7846"/>
                      <a:pt x="10169" y="7787"/>
                    </a:cubicBezTo>
                    <a:lnTo>
                      <a:pt x="10169" y="6263"/>
                    </a:lnTo>
                    <a:cubicBezTo>
                      <a:pt x="10169" y="6179"/>
                      <a:pt x="10086" y="6108"/>
                      <a:pt x="10002" y="6108"/>
                    </a:cubicBezTo>
                    <a:cubicBezTo>
                      <a:pt x="9907" y="6108"/>
                      <a:pt x="9835" y="6179"/>
                      <a:pt x="9835" y="6263"/>
                    </a:cubicBezTo>
                    <a:lnTo>
                      <a:pt x="9835" y="7560"/>
                    </a:lnTo>
                    <a:lnTo>
                      <a:pt x="8716" y="7560"/>
                    </a:lnTo>
                    <a:cubicBezTo>
                      <a:pt x="8823" y="7453"/>
                      <a:pt x="8931" y="7322"/>
                      <a:pt x="8954" y="7179"/>
                    </a:cubicBezTo>
                    <a:cubicBezTo>
                      <a:pt x="8990" y="7025"/>
                      <a:pt x="8954" y="6858"/>
                      <a:pt x="8835" y="6751"/>
                    </a:cubicBezTo>
                    <a:cubicBezTo>
                      <a:pt x="8828" y="6736"/>
                      <a:pt x="8715" y="6608"/>
                      <a:pt x="8492" y="6608"/>
                    </a:cubicBezTo>
                    <a:cubicBezTo>
                      <a:pt x="8347" y="6608"/>
                      <a:pt x="8157" y="6661"/>
                      <a:pt x="7919" y="6834"/>
                    </a:cubicBezTo>
                    <a:cubicBezTo>
                      <a:pt x="7859" y="6882"/>
                      <a:pt x="7800" y="6929"/>
                      <a:pt x="7740" y="6941"/>
                    </a:cubicBezTo>
                    <a:lnTo>
                      <a:pt x="7740" y="5453"/>
                    </a:lnTo>
                    <a:lnTo>
                      <a:pt x="9835" y="5453"/>
                    </a:lnTo>
                    <a:lnTo>
                      <a:pt x="9835" y="5703"/>
                    </a:lnTo>
                    <a:cubicBezTo>
                      <a:pt x="9835" y="5798"/>
                      <a:pt x="9907" y="5870"/>
                      <a:pt x="10002" y="5870"/>
                    </a:cubicBezTo>
                    <a:cubicBezTo>
                      <a:pt x="10086" y="5870"/>
                      <a:pt x="10169" y="5798"/>
                      <a:pt x="10169" y="5703"/>
                    </a:cubicBezTo>
                    <a:lnTo>
                      <a:pt x="10169" y="4560"/>
                    </a:lnTo>
                    <a:cubicBezTo>
                      <a:pt x="10169" y="4465"/>
                      <a:pt x="10086" y="4393"/>
                      <a:pt x="10002" y="4393"/>
                    </a:cubicBezTo>
                    <a:lnTo>
                      <a:pt x="9895" y="4393"/>
                    </a:lnTo>
                    <a:lnTo>
                      <a:pt x="9895" y="3870"/>
                    </a:lnTo>
                    <a:cubicBezTo>
                      <a:pt x="10074" y="3715"/>
                      <a:pt x="10193" y="3429"/>
                      <a:pt x="10252" y="2977"/>
                    </a:cubicBezTo>
                    <a:cubicBezTo>
                      <a:pt x="10300" y="2643"/>
                      <a:pt x="10300" y="2346"/>
                      <a:pt x="10300" y="2310"/>
                    </a:cubicBezTo>
                    <a:lnTo>
                      <a:pt x="10300" y="1464"/>
                    </a:lnTo>
                    <a:cubicBezTo>
                      <a:pt x="10300" y="1203"/>
                      <a:pt x="10086" y="1000"/>
                      <a:pt x="9835" y="1000"/>
                    </a:cubicBezTo>
                    <a:lnTo>
                      <a:pt x="9824" y="1000"/>
                    </a:lnTo>
                    <a:cubicBezTo>
                      <a:pt x="9776" y="1000"/>
                      <a:pt x="9728" y="1000"/>
                      <a:pt x="9693" y="1012"/>
                    </a:cubicBezTo>
                    <a:lnTo>
                      <a:pt x="9693" y="750"/>
                    </a:lnTo>
                    <a:cubicBezTo>
                      <a:pt x="9693" y="500"/>
                      <a:pt x="9478" y="286"/>
                      <a:pt x="9228" y="286"/>
                    </a:cubicBezTo>
                    <a:lnTo>
                      <a:pt x="9216" y="286"/>
                    </a:lnTo>
                    <a:cubicBezTo>
                      <a:pt x="9157" y="286"/>
                      <a:pt x="9109" y="298"/>
                      <a:pt x="9062" y="321"/>
                    </a:cubicBezTo>
                    <a:cubicBezTo>
                      <a:pt x="9002" y="143"/>
                      <a:pt x="8823" y="0"/>
                      <a:pt x="8633"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874c179c92_0_407"/>
              <p:cNvSpPr/>
              <p:nvPr/>
            </p:nvSpPr>
            <p:spPr>
              <a:xfrm>
                <a:off x="8116024" y="3221804"/>
                <a:ext cx="14036" cy="10280"/>
              </a:xfrm>
              <a:custGeom>
                <a:rect b="b" l="l" r="r" t="t"/>
                <a:pathLst>
                  <a:path extrusionOk="0" h="323" w="441">
                    <a:moveTo>
                      <a:pt x="155" y="1"/>
                    </a:moveTo>
                    <a:cubicBezTo>
                      <a:pt x="72" y="1"/>
                      <a:pt x="0" y="72"/>
                      <a:pt x="0" y="167"/>
                    </a:cubicBezTo>
                    <a:cubicBezTo>
                      <a:pt x="0" y="251"/>
                      <a:pt x="72" y="322"/>
                      <a:pt x="155" y="322"/>
                    </a:cubicBezTo>
                    <a:lnTo>
                      <a:pt x="274" y="322"/>
                    </a:lnTo>
                    <a:cubicBezTo>
                      <a:pt x="369" y="322"/>
                      <a:pt x="441" y="251"/>
                      <a:pt x="441" y="167"/>
                    </a:cubicBezTo>
                    <a:cubicBezTo>
                      <a:pt x="441" y="72"/>
                      <a:pt x="369" y="1"/>
                      <a:pt x="274" y="1"/>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874c179c92_0_407"/>
              <p:cNvSpPr/>
              <p:nvPr/>
            </p:nvSpPr>
            <p:spPr>
              <a:xfrm>
                <a:off x="8097818" y="3221804"/>
                <a:ext cx="14068" cy="10280"/>
              </a:xfrm>
              <a:custGeom>
                <a:rect b="b" l="l" r="r" t="t"/>
                <a:pathLst>
                  <a:path extrusionOk="0" h="323" w="442">
                    <a:moveTo>
                      <a:pt x="168" y="1"/>
                    </a:moveTo>
                    <a:cubicBezTo>
                      <a:pt x="72" y="1"/>
                      <a:pt x="1" y="72"/>
                      <a:pt x="1" y="167"/>
                    </a:cubicBezTo>
                    <a:cubicBezTo>
                      <a:pt x="1" y="251"/>
                      <a:pt x="72" y="322"/>
                      <a:pt x="168" y="322"/>
                    </a:cubicBezTo>
                    <a:lnTo>
                      <a:pt x="287" y="322"/>
                    </a:lnTo>
                    <a:cubicBezTo>
                      <a:pt x="370" y="322"/>
                      <a:pt x="441" y="251"/>
                      <a:pt x="441" y="167"/>
                    </a:cubicBezTo>
                    <a:cubicBezTo>
                      <a:pt x="441" y="72"/>
                      <a:pt x="370" y="1"/>
                      <a:pt x="287" y="1"/>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874c179c92_0_407"/>
              <p:cNvSpPr/>
              <p:nvPr/>
            </p:nvSpPr>
            <p:spPr>
              <a:xfrm>
                <a:off x="8156190" y="2951621"/>
                <a:ext cx="14036" cy="10630"/>
              </a:xfrm>
              <a:custGeom>
                <a:rect b="b" l="l" r="r" t="t"/>
                <a:pathLst>
                  <a:path extrusionOk="0" h="334" w="441">
                    <a:moveTo>
                      <a:pt x="167" y="0"/>
                    </a:moveTo>
                    <a:cubicBezTo>
                      <a:pt x="72" y="0"/>
                      <a:pt x="0" y="72"/>
                      <a:pt x="0" y="167"/>
                    </a:cubicBezTo>
                    <a:cubicBezTo>
                      <a:pt x="0" y="262"/>
                      <a:pt x="72" y="334"/>
                      <a:pt x="167" y="334"/>
                    </a:cubicBezTo>
                    <a:lnTo>
                      <a:pt x="286" y="334"/>
                    </a:lnTo>
                    <a:cubicBezTo>
                      <a:pt x="369" y="334"/>
                      <a:pt x="441" y="262"/>
                      <a:pt x="441" y="167"/>
                    </a:cubicBezTo>
                    <a:cubicBezTo>
                      <a:pt x="441" y="72"/>
                      <a:pt x="369" y="0"/>
                      <a:pt x="286"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874c179c92_0_407"/>
              <p:cNvSpPr/>
              <p:nvPr/>
            </p:nvSpPr>
            <p:spPr>
              <a:xfrm>
                <a:off x="8173982" y="2952385"/>
                <a:ext cx="14450" cy="10248"/>
              </a:xfrm>
              <a:custGeom>
                <a:rect b="b" l="l" r="r" t="t"/>
                <a:pathLst>
                  <a:path extrusionOk="0" h="322" w="454">
                    <a:moveTo>
                      <a:pt x="168" y="0"/>
                    </a:moveTo>
                    <a:cubicBezTo>
                      <a:pt x="84" y="0"/>
                      <a:pt x="1" y="72"/>
                      <a:pt x="1" y="155"/>
                    </a:cubicBezTo>
                    <a:cubicBezTo>
                      <a:pt x="1" y="250"/>
                      <a:pt x="84" y="322"/>
                      <a:pt x="168" y="322"/>
                    </a:cubicBezTo>
                    <a:lnTo>
                      <a:pt x="287" y="322"/>
                    </a:lnTo>
                    <a:cubicBezTo>
                      <a:pt x="382" y="322"/>
                      <a:pt x="453" y="250"/>
                      <a:pt x="453" y="155"/>
                    </a:cubicBezTo>
                    <a:cubicBezTo>
                      <a:pt x="453" y="72"/>
                      <a:pt x="382" y="0"/>
                      <a:pt x="287"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 name="Google Shape;434;g874c179c92_0_407"/>
            <p:cNvGrpSpPr/>
            <p:nvPr/>
          </p:nvGrpSpPr>
          <p:grpSpPr>
            <a:xfrm>
              <a:off x="9731254" y="2906139"/>
              <a:ext cx="359651" cy="371013"/>
              <a:chOff x="7521454" y="2906139"/>
              <a:chExt cx="359651" cy="371013"/>
            </a:xfrm>
          </p:grpSpPr>
          <p:sp>
            <p:nvSpPr>
              <p:cNvPr id="435" name="Google Shape;435;g874c179c92_0_407"/>
              <p:cNvSpPr/>
              <p:nvPr/>
            </p:nvSpPr>
            <p:spPr>
              <a:xfrm>
                <a:off x="7614677" y="3138830"/>
                <a:ext cx="79983" cy="138322"/>
              </a:xfrm>
              <a:custGeom>
                <a:rect b="b" l="l" r="r" t="t"/>
                <a:pathLst>
                  <a:path extrusionOk="0" h="4346" w="2513">
                    <a:moveTo>
                      <a:pt x="1429" y="345"/>
                    </a:moveTo>
                    <a:cubicBezTo>
                      <a:pt x="1643" y="345"/>
                      <a:pt x="1798" y="512"/>
                      <a:pt x="1798" y="715"/>
                    </a:cubicBezTo>
                    <a:lnTo>
                      <a:pt x="1798" y="1084"/>
                    </a:lnTo>
                    <a:cubicBezTo>
                      <a:pt x="1798" y="1405"/>
                      <a:pt x="1548" y="1655"/>
                      <a:pt x="1251" y="1655"/>
                    </a:cubicBezTo>
                    <a:cubicBezTo>
                      <a:pt x="941" y="1655"/>
                      <a:pt x="691" y="1393"/>
                      <a:pt x="691" y="1084"/>
                    </a:cubicBezTo>
                    <a:lnTo>
                      <a:pt x="691" y="715"/>
                    </a:lnTo>
                    <a:cubicBezTo>
                      <a:pt x="691" y="512"/>
                      <a:pt x="846" y="345"/>
                      <a:pt x="1060" y="345"/>
                    </a:cubicBezTo>
                    <a:close/>
                    <a:moveTo>
                      <a:pt x="1429" y="1988"/>
                    </a:moveTo>
                    <a:lnTo>
                      <a:pt x="1429" y="2072"/>
                    </a:lnTo>
                    <a:cubicBezTo>
                      <a:pt x="1429" y="2131"/>
                      <a:pt x="1441" y="2191"/>
                      <a:pt x="1477" y="2250"/>
                    </a:cubicBezTo>
                    <a:lnTo>
                      <a:pt x="1251" y="2489"/>
                    </a:lnTo>
                    <a:lnTo>
                      <a:pt x="1239" y="2489"/>
                    </a:lnTo>
                    <a:lnTo>
                      <a:pt x="1000" y="2250"/>
                    </a:lnTo>
                    <a:cubicBezTo>
                      <a:pt x="1024" y="2191"/>
                      <a:pt x="1048" y="2131"/>
                      <a:pt x="1048" y="2072"/>
                    </a:cubicBezTo>
                    <a:lnTo>
                      <a:pt x="1048"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0" y="2715"/>
                    </a:lnTo>
                    <a:cubicBezTo>
                      <a:pt x="1072" y="2786"/>
                      <a:pt x="1155" y="2810"/>
                      <a:pt x="1251" y="2810"/>
                    </a:cubicBezTo>
                    <a:cubicBezTo>
                      <a:pt x="1334" y="2810"/>
                      <a:pt x="1429" y="2786"/>
                      <a:pt x="1501"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13" y="2572"/>
                      <a:pt x="2394"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874c179c92_0_407"/>
              <p:cNvSpPr/>
              <p:nvPr/>
            </p:nvSpPr>
            <p:spPr>
              <a:xfrm>
                <a:off x="7707518" y="3138830"/>
                <a:ext cx="79983" cy="138322"/>
              </a:xfrm>
              <a:custGeom>
                <a:rect b="b" l="l" r="r" t="t"/>
                <a:pathLst>
                  <a:path extrusionOk="0" h="4346" w="2513">
                    <a:moveTo>
                      <a:pt x="1429" y="345"/>
                    </a:moveTo>
                    <a:cubicBezTo>
                      <a:pt x="1643" y="345"/>
                      <a:pt x="1798" y="512"/>
                      <a:pt x="1798" y="715"/>
                    </a:cubicBezTo>
                    <a:lnTo>
                      <a:pt x="1798" y="1084"/>
                    </a:lnTo>
                    <a:cubicBezTo>
                      <a:pt x="1822" y="1405"/>
                      <a:pt x="1560" y="1655"/>
                      <a:pt x="1251" y="1655"/>
                    </a:cubicBezTo>
                    <a:cubicBezTo>
                      <a:pt x="941" y="1655"/>
                      <a:pt x="691" y="1393"/>
                      <a:pt x="691" y="1084"/>
                    </a:cubicBezTo>
                    <a:lnTo>
                      <a:pt x="691" y="715"/>
                    </a:lnTo>
                    <a:cubicBezTo>
                      <a:pt x="691" y="512"/>
                      <a:pt x="846" y="345"/>
                      <a:pt x="1060" y="345"/>
                    </a:cubicBezTo>
                    <a:close/>
                    <a:moveTo>
                      <a:pt x="1441" y="1988"/>
                    </a:moveTo>
                    <a:lnTo>
                      <a:pt x="1441" y="2072"/>
                    </a:lnTo>
                    <a:cubicBezTo>
                      <a:pt x="1441" y="2131"/>
                      <a:pt x="1465" y="2191"/>
                      <a:pt x="1489" y="2250"/>
                    </a:cubicBezTo>
                    <a:lnTo>
                      <a:pt x="1262" y="2489"/>
                    </a:lnTo>
                    <a:lnTo>
                      <a:pt x="1251" y="2489"/>
                    </a:lnTo>
                    <a:lnTo>
                      <a:pt x="1012" y="2250"/>
                    </a:lnTo>
                    <a:cubicBezTo>
                      <a:pt x="1048" y="2191"/>
                      <a:pt x="1060" y="2131"/>
                      <a:pt x="1060" y="2072"/>
                    </a:cubicBezTo>
                    <a:lnTo>
                      <a:pt x="1060" y="1988"/>
                    </a:lnTo>
                    <a:close/>
                    <a:moveTo>
                      <a:pt x="1072" y="0"/>
                    </a:moveTo>
                    <a:cubicBezTo>
                      <a:pt x="667" y="0"/>
                      <a:pt x="358" y="334"/>
                      <a:pt x="358" y="715"/>
                    </a:cubicBezTo>
                    <a:lnTo>
                      <a:pt x="358" y="1084"/>
                    </a:lnTo>
                    <a:cubicBezTo>
                      <a:pt x="358" y="1381"/>
                      <a:pt x="512"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69" y="2631"/>
                      <a:pt x="429" y="2596"/>
                    </a:cubicBezTo>
                    <a:lnTo>
                      <a:pt x="727" y="2441"/>
                    </a:lnTo>
                    <a:lnTo>
                      <a:pt x="1001" y="2715"/>
                    </a:lnTo>
                    <a:cubicBezTo>
                      <a:pt x="1072" y="2786"/>
                      <a:pt x="1155" y="2810"/>
                      <a:pt x="1251" y="2810"/>
                    </a:cubicBezTo>
                    <a:cubicBezTo>
                      <a:pt x="1346" y="2810"/>
                      <a:pt x="1429" y="2786"/>
                      <a:pt x="1501" y="2715"/>
                    </a:cubicBezTo>
                    <a:lnTo>
                      <a:pt x="1774" y="2441"/>
                    </a:lnTo>
                    <a:lnTo>
                      <a:pt x="2072" y="2596"/>
                    </a:lnTo>
                    <a:cubicBezTo>
                      <a:pt x="2132" y="2619"/>
                      <a:pt x="2167" y="2691"/>
                      <a:pt x="2167" y="2774"/>
                    </a:cubicBezTo>
                    <a:lnTo>
                      <a:pt x="2167" y="4179"/>
                    </a:lnTo>
                    <a:cubicBezTo>
                      <a:pt x="2167" y="4274"/>
                      <a:pt x="2251" y="4346"/>
                      <a:pt x="2334" y="4346"/>
                    </a:cubicBezTo>
                    <a:cubicBezTo>
                      <a:pt x="2429" y="4346"/>
                      <a:pt x="2501" y="4274"/>
                      <a:pt x="2501" y="4179"/>
                    </a:cubicBezTo>
                    <a:lnTo>
                      <a:pt x="2501" y="2774"/>
                    </a:lnTo>
                    <a:cubicBezTo>
                      <a:pt x="2513" y="2572"/>
                      <a:pt x="2417"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874c179c92_0_407"/>
              <p:cNvSpPr/>
              <p:nvPr/>
            </p:nvSpPr>
            <p:spPr>
              <a:xfrm>
                <a:off x="7800740" y="3138830"/>
                <a:ext cx="80364" cy="138322"/>
              </a:xfrm>
              <a:custGeom>
                <a:rect b="b" l="l" r="r" t="t"/>
                <a:pathLst>
                  <a:path extrusionOk="0" h="4346" w="2525">
                    <a:moveTo>
                      <a:pt x="1429" y="345"/>
                    </a:moveTo>
                    <a:cubicBezTo>
                      <a:pt x="1643" y="345"/>
                      <a:pt x="1810" y="512"/>
                      <a:pt x="1810" y="715"/>
                    </a:cubicBezTo>
                    <a:lnTo>
                      <a:pt x="1810" y="1084"/>
                    </a:lnTo>
                    <a:cubicBezTo>
                      <a:pt x="1810" y="1405"/>
                      <a:pt x="1548" y="1655"/>
                      <a:pt x="1250" y="1655"/>
                    </a:cubicBezTo>
                    <a:cubicBezTo>
                      <a:pt x="941" y="1655"/>
                      <a:pt x="691" y="1393"/>
                      <a:pt x="691" y="1084"/>
                    </a:cubicBezTo>
                    <a:lnTo>
                      <a:pt x="691" y="715"/>
                    </a:lnTo>
                    <a:cubicBezTo>
                      <a:pt x="691" y="512"/>
                      <a:pt x="858" y="345"/>
                      <a:pt x="1060" y="345"/>
                    </a:cubicBezTo>
                    <a:close/>
                    <a:moveTo>
                      <a:pt x="1429" y="1988"/>
                    </a:moveTo>
                    <a:lnTo>
                      <a:pt x="1429" y="2072"/>
                    </a:lnTo>
                    <a:cubicBezTo>
                      <a:pt x="1429" y="2131"/>
                      <a:pt x="1453" y="2191"/>
                      <a:pt x="1477" y="2250"/>
                    </a:cubicBezTo>
                    <a:lnTo>
                      <a:pt x="1250" y="2489"/>
                    </a:lnTo>
                    <a:lnTo>
                      <a:pt x="1239" y="2489"/>
                    </a:lnTo>
                    <a:lnTo>
                      <a:pt x="1000" y="2250"/>
                    </a:lnTo>
                    <a:cubicBezTo>
                      <a:pt x="1036" y="2191"/>
                      <a:pt x="1048" y="2131"/>
                      <a:pt x="1048" y="2072"/>
                    </a:cubicBezTo>
                    <a:lnTo>
                      <a:pt x="1048" y="1988"/>
                    </a:lnTo>
                    <a:close/>
                    <a:moveTo>
                      <a:pt x="1072" y="0"/>
                    </a:moveTo>
                    <a:cubicBezTo>
                      <a:pt x="679" y="0"/>
                      <a:pt x="358" y="334"/>
                      <a:pt x="358" y="715"/>
                    </a:cubicBezTo>
                    <a:lnTo>
                      <a:pt x="358" y="1084"/>
                    </a:lnTo>
                    <a:cubicBezTo>
                      <a:pt x="358" y="1381"/>
                      <a:pt x="512" y="1655"/>
                      <a:pt x="739" y="1822"/>
                    </a:cubicBezTo>
                    <a:lnTo>
                      <a:pt x="739" y="2072"/>
                    </a:lnTo>
                    <a:lnTo>
                      <a:pt x="739" y="2084"/>
                    </a:lnTo>
                    <a:lnTo>
                      <a:pt x="298" y="2298"/>
                    </a:lnTo>
                    <a:cubicBezTo>
                      <a:pt x="119" y="2381"/>
                      <a:pt x="0" y="2572"/>
                      <a:pt x="0" y="2774"/>
                    </a:cubicBezTo>
                    <a:lnTo>
                      <a:pt x="0" y="4179"/>
                    </a:lnTo>
                    <a:cubicBezTo>
                      <a:pt x="0" y="4274"/>
                      <a:pt x="84" y="4346"/>
                      <a:pt x="167" y="4346"/>
                    </a:cubicBezTo>
                    <a:cubicBezTo>
                      <a:pt x="250" y="4346"/>
                      <a:pt x="334" y="4274"/>
                      <a:pt x="334" y="4179"/>
                    </a:cubicBezTo>
                    <a:lnTo>
                      <a:pt x="334" y="2774"/>
                    </a:lnTo>
                    <a:cubicBezTo>
                      <a:pt x="334" y="2691"/>
                      <a:pt x="369" y="2631"/>
                      <a:pt x="429" y="2596"/>
                    </a:cubicBezTo>
                    <a:lnTo>
                      <a:pt x="727" y="2441"/>
                    </a:lnTo>
                    <a:lnTo>
                      <a:pt x="1000" y="2715"/>
                    </a:lnTo>
                    <a:cubicBezTo>
                      <a:pt x="1072" y="2786"/>
                      <a:pt x="1167" y="2810"/>
                      <a:pt x="1250" y="2810"/>
                    </a:cubicBezTo>
                    <a:cubicBezTo>
                      <a:pt x="1346" y="2810"/>
                      <a:pt x="1429" y="2786"/>
                      <a:pt x="1512" y="2715"/>
                    </a:cubicBezTo>
                    <a:lnTo>
                      <a:pt x="1774" y="2441"/>
                    </a:lnTo>
                    <a:lnTo>
                      <a:pt x="2072" y="2596"/>
                    </a:lnTo>
                    <a:cubicBezTo>
                      <a:pt x="2132" y="2619"/>
                      <a:pt x="2179" y="2691"/>
                      <a:pt x="2179" y="2774"/>
                    </a:cubicBezTo>
                    <a:lnTo>
                      <a:pt x="2179" y="4179"/>
                    </a:lnTo>
                    <a:cubicBezTo>
                      <a:pt x="2179" y="4274"/>
                      <a:pt x="2251" y="4346"/>
                      <a:pt x="2334" y="4346"/>
                    </a:cubicBezTo>
                    <a:cubicBezTo>
                      <a:pt x="2429" y="4346"/>
                      <a:pt x="2501" y="4274"/>
                      <a:pt x="2501" y="4179"/>
                    </a:cubicBezTo>
                    <a:lnTo>
                      <a:pt x="2501" y="2774"/>
                    </a:lnTo>
                    <a:cubicBezTo>
                      <a:pt x="2524" y="2572"/>
                      <a:pt x="2405" y="2381"/>
                      <a:pt x="2227" y="2298"/>
                    </a:cubicBezTo>
                    <a:lnTo>
                      <a:pt x="1786" y="2084"/>
                    </a:lnTo>
                    <a:lnTo>
                      <a:pt x="1786" y="2072"/>
                    </a:lnTo>
                    <a:lnTo>
                      <a:pt x="1786" y="1822"/>
                    </a:lnTo>
                    <a:cubicBezTo>
                      <a:pt x="2012" y="1655"/>
                      <a:pt x="2167" y="1381"/>
                      <a:pt x="2167" y="1084"/>
                    </a:cubicBezTo>
                    <a:lnTo>
                      <a:pt x="2167" y="715"/>
                    </a:lnTo>
                    <a:cubicBezTo>
                      <a:pt x="2167" y="310"/>
                      <a:pt x="1834" y="0"/>
                      <a:pt x="1453"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874c179c92_0_407"/>
              <p:cNvSpPr/>
              <p:nvPr/>
            </p:nvSpPr>
            <p:spPr>
              <a:xfrm>
                <a:off x="7521454" y="3138830"/>
                <a:ext cx="79983" cy="138322"/>
              </a:xfrm>
              <a:custGeom>
                <a:rect b="b" l="l" r="r" t="t"/>
                <a:pathLst>
                  <a:path extrusionOk="0" h="4346" w="2513">
                    <a:moveTo>
                      <a:pt x="1429" y="345"/>
                    </a:moveTo>
                    <a:cubicBezTo>
                      <a:pt x="1632" y="345"/>
                      <a:pt x="1798" y="512"/>
                      <a:pt x="1798" y="715"/>
                    </a:cubicBezTo>
                    <a:lnTo>
                      <a:pt x="1798" y="1084"/>
                    </a:lnTo>
                    <a:cubicBezTo>
                      <a:pt x="1810" y="1405"/>
                      <a:pt x="1560" y="1655"/>
                      <a:pt x="1251" y="1655"/>
                    </a:cubicBezTo>
                    <a:cubicBezTo>
                      <a:pt x="941" y="1655"/>
                      <a:pt x="679" y="1393"/>
                      <a:pt x="679" y="1084"/>
                    </a:cubicBezTo>
                    <a:lnTo>
                      <a:pt x="679" y="715"/>
                    </a:lnTo>
                    <a:cubicBezTo>
                      <a:pt x="679" y="512"/>
                      <a:pt x="846" y="345"/>
                      <a:pt x="1060" y="345"/>
                    </a:cubicBezTo>
                    <a:close/>
                    <a:moveTo>
                      <a:pt x="1441" y="1988"/>
                    </a:moveTo>
                    <a:lnTo>
                      <a:pt x="1441" y="2072"/>
                    </a:lnTo>
                    <a:cubicBezTo>
                      <a:pt x="1441" y="2131"/>
                      <a:pt x="1453" y="2191"/>
                      <a:pt x="1489" y="2250"/>
                    </a:cubicBezTo>
                    <a:lnTo>
                      <a:pt x="1262" y="2489"/>
                    </a:lnTo>
                    <a:lnTo>
                      <a:pt x="1251" y="2489"/>
                    </a:lnTo>
                    <a:lnTo>
                      <a:pt x="1012" y="2250"/>
                    </a:lnTo>
                    <a:cubicBezTo>
                      <a:pt x="1036" y="2191"/>
                      <a:pt x="1060" y="2131"/>
                      <a:pt x="1060" y="2072"/>
                    </a:cubicBezTo>
                    <a:lnTo>
                      <a:pt x="1060" y="1988"/>
                    </a:lnTo>
                    <a:close/>
                    <a:moveTo>
                      <a:pt x="1072" y="0"/>
                    </a:moveTo>
                    <a:cubicBezTo>
                      <a:pt x="667" y="0"/>
                      <a:pt x="358" y="334"/>
                      <a:pt x="358" y="715"/>
                    </a:cubicBezTo>
                    <a:lnTo>
                      <a:pt x="358" y="1084"/>
                    </a:lnTo>
                    <a:cubicBezTo>
                      <a:pt x="358" y="1381"/>
                      <a:pt x="500" y="1655"/>
                      <a:pt x="727" y="1822"/>
                    </a:cubicBezTo>
                    <a:lnTo>
                      <a:pt x="727" y="2072"/>
                    </a:lnTo>
                    <a:lnTo>
                      <a:pt x="727" y="2084"/>
                    </a:lnTo>
                    <a:lnTo>
                      <a:pt x="298" y="2298"/>
                    </a:lnTo>
                    <a:cubicBezTo>
                      <a:pt x="119" y="2381"/>
                      <a:pt x="0" y="2572"/>
                      <a:pt x="0" y="2774"/>
                    </a:cubicBezTo>
                    <a:lnTo>
                      <a:pt x="0" y="4179"/>
                    </a:lnTo>
                    <a:cubicBezTo>
                      <a:pt x="0" y="4274"/>
                      <a:pt x="72" y="4346"/>
                      <a:pt x="167" y="4346"/>
                    </a:cubicBezTo>
                    <a:cubicBezTo>
                      <a:pt x="250" y="4346"/>
                      <a:pt x="322" y="4274"/>
                      <a:pt x="322" y="4179"/>
                    </a:cubicBezTo>
                    <a:lnTo>
                      <a:pt x="322" y="2774"/>
                    </a:lnTo>
                    <a:cubicBezTo>
                      <a:pt x="322" y="2691"/>
                      <a:pt x="370" y="2631"/>
                      <a:pt x="429" y="2596"/>
                    </a:cubicBezTo>
                    <a:lnTo>
                      <a:pt x="727" y="2441"/>
                    </a:lnTo>
                    <a:lnTo>
                      <a:pt x="989" y="2715"/>
                    </a:lnTo>
                    <a:cubicBezTo>
                      <a:pt x="1072" y="2786"/>
                      <a:pt x="1155" y="2810"/>
                      <a:pt x="1251" y="2810"/>
                    </a:cubicBezTo>
                    <a:cubicBezTo>
                      <a:pt x="1334" y="2810"/>
                      <a:pt x="1429" y="2786"/>
                      <a:pt x="1501" y="2715"/>
                    </a:cubicBezTo>
                    <a:lnTo>
                      <a:pt x="1763" y="2441"/>
                    </a:lnTo>
                    <a:lnTo>
                      <a:pt x="2060" y="2596"/>
                    </a:lnTo>
                    <a:cubicBezTo>
                      <a:pt x="2132" y="2619"/>
                      <a:pt x="2167" y="2691"/>
                      <a:pt x="2167" y="2774"/>
                    </a:cubicBezTo>
                    <a:lnTo>
                      <a:pt x="2167" y="4179"/>
                    </a:lnTo>
                    <a:cubicBezTo>
                      <a:pt x="2167" y="4274"/>
                      <a:pt x="2251" y="4346"/>
                      <a:pt x="2334" y="4346"/>
                    </a:cubicBezTo>
                    <a:cubicBezTo>
                      <a:pt x="2417" y="4346"/>
                      <a:pt x="2501" y="4274"/>
                      <a:pt x="2501" y="4179"/>
                    </a:cubicBezTo>
                    <a:lnTo>
                      <a:pt x="2501" y="2774"/>
                    </a:lnTo>
                    <a:cubicBezTo>
                      <a:pt x="2513" y="2572"/>
                      <a:pt x="2405" y="2381"/>
                      <a:pt x="2215" y="2298"/>
                    </a:cubicBezTo>
                    <a:lnTo>
                      <a:pt x="1786" y="2084"/>
                    </a:lnTo>
                    <a:lnTo>
                      <a:pt x="1786" y="2072"/>
                    </a:lnTo>
                    <a:lnTo>
                      <a:pt x="1786" y="1822"/>
                    </a:lnTo>
                    <a:cubicBezTo>
                      <a:pt x="2013" y="1655"/>
                      <a:pt x="2155" y="1381"/>
                      <a:pt x="2155" y="1084"/>
                    </a:cubicBezTo>
                    <a:lnTo>
                      <a:pt x="2155" y="715"/>
                    </a:lnTo>
                    <a:cubicBezTo>
                      <a:pt x="2155" y="310"/>
                      <a:pt x="1834" y="0"/>
                      <a:pt x="1441" y="0"/>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874c179c92_0_407"/>
              <p:cNvSpPr/>
              <p:nvPr/>
            </p:nvSpPr>
            <p:spPr>
              <a:xfrm>
                <a:off x="7555923" y="2906139"/>
                <a:ext cx="289949" cy="219833"/>
              </a:xfrm>
              <a:custGeom>
                <a:rect b="b" l="l" r="r" t="t"/>
                <a:pathLst>
                  <a:path extrusionOk="0" h="6907" w="9110">
                    <a:moveTo>
                      <a:pt x="4561" y="1"/>
                    </a:moveTo>
                    <a:cubicBezTo>
                      <a:pt x="4501" y="1"/>
                      <a:pt x="4442" y="36"/>
                      <a:pt x="4406" y="96"/>
                    </a:cubicBezTo>
                    <a:lnTo>
                      <a:pt x="3859" y="1191"/>
                    </a:lnTo>
                    <a:cubicBezTo>
                      <a:pt x="3811" y="1287"/>
                      <a:pt x="3847" y="1382"/>
                      <a:pt x="3930" y="1418"/>
                    </a:cubicBezTo>
                    <a:cubicBezTo>
                      <a:pt x="3959" y="1432"/>
                      <a:pt x="3988" y="1439"/>
                      <a:pt x="4016" y="1439"/>
                    </a:cubicBezTo>
                    <a:cubicBezTo>
                      <a:pt x="4078" y="1439"/>
                      <a:pt x="4131" y="1404"/>
                      <a:pt x="4156" y="1346"/>
                    </a:cubicBezTo>
                    <a:lnTo>
                      <a:pt x="4382" y="894"/>
                    </a:lnTo>
                    <a:lnTo>
                      <a:pt x="4382" y="4204"/>
                    </a:lnTo>
                    <a:lnTo>
                      <a:pt x="715" y="4204"/>
                    </a:lnTo>
                    <a:cubicBezTo>
                      <a:pt x="310" y="4204"/>
                      <a:pt x="1" y="4525"/>
                      <a:pt x="1" y="4918"/>
                    </a:cubicBezTo>
                    <a:lnTo>
                      <a:pt x="1" y="6752"/>
                    </a:lnTo>
                    <a:cubicBezTo>
                      <a:pt x="1" y="6835"/>
                      <a:pt x="72" y="6906"/>
                      <a:pt x="168" y="6906"/>
                    </a:cubicBezTo>
                    <a:cubicBezTo>
                      <a:pt x="251" y="6906"/>
                      <a:pt x="334" y="6835"/>
                      <a:pt x="334" y="6752"/>
                    </a:cubicBezTo>
                    <a:lnTo>
                      <a:pt x="334" y="4918"/>
                    </a:lnTo>
                    <a:cubicBezTo>
                      <a:pt x="334" y="4704"/>
                      <a:pt x="489" y="4549"/>
                      <a:pt x="703" y="4549"/>
                    </a:cubicBezTo>
                    <a:lnTo>
                      <a:pt x="2906" y="4549"/>
                    </a:lnTo>
                    <a:lnTo>
                      <a:pt x="2906" y="6752"/>
                    </a:lnTo>
                    <a:cubicBezTo>
                      <a:pt x="2906" y="6835"/>
                      <a:pt x="2977" y="6906"/>
                      <a:pt x="3061" y="6906"/>
                    </a:cubicBezTo>
                    <a:cubicBezTo>
                      <a:pt x="3156" y="6906"/>
                      <a:pt x="3227" y="6835"/>
                      <a:pt x="3227" y="6752"/>
                    </a:cubicBezTo>
                    <a:lnTo>
                      <a:pt x="3227" y="4549"/>
                    </a:lnTo>
                    <a:lnTo>
                      <a:pt x="5823" y="4549"/>
                    </a:lnTo>
                    <a:lnTo>
                      <a:pt x="5823" y="6752"/>
                    </a:lnTo>
                    <a:cubicBezTo>
                      <a:pt x="5823" y="6835"/>
                      <a:pt x="5894" y="6906"/>
                      <a:pt x="5978" y="6906"/>
                    </a:cubicBezTo>
                    <a:cubicBezTo>
                      <a:pt x="6073" y="6906"/>
                      <a:pt x="6145" y="6835"/>
                      <a:pt x="6145" y="6752"/>
                    </a:cubicBezTo>
                    <a:lnTo>
                      <a:pt x="6145" y="4549"/>
                    </a:lnTo>
                    <a:lnTo>
                      <a:pt x="8347" y="4549"/>
                    </a:lnTo>
                    <a:cubicBezTo>
                      <a:pt x="8561" y="4549"/>
                      <a:pt x="8716" y="4704"/>
                      <a:pt x="8716" y="4918"/>
                    </a:cubicBezTo>
                    <a:lnTo>
                      <a:pt x="8716" y="6752"/>
                    </a:lnTo>
                    <a:cubicBezTo>
                      <a:pt x="8716" y="6835"/>
                      <a:pt x="8800" y="6906"/>
                      <a:pt x="8883" y="6906"/>
                    </a:cubicBezTo>
                    <a:cubicBezTo>
                      <a:pt x="8978" y="6906"/>
                      <a:pt x="9050" y="6835"/>
                      <a:pt x="9050" y="6752"/>
                    </a:cubicBezTo>
                    <a:lnTo>
                      <a:pt x="9050" y="4918"/>
                    </a:lnTo>
                    <a:cubicBezTo>
                      <a:pt x="9109" y="4525"/>
                      <a:pt x="8788" y="4204"/>
                      <a:pt x="8395" y="4204"/>
                    </a:cubicBezTo>
                    <a:lnTo>
                      <a:pt x="4740" y="4204"/>
                    </a:lnTo>
                    <a:lnTo>
                      <a:pt x="4740" y="894"/>
                    </a:lnTo>
                    <a:lnTo>
                      <a:pt x="4954" y="1346"/>
                    </a:lnTo>
                    <a:cubicBezTo>
                      <a:pt x="4990" y="1406"/>
                      <a:pt x="5049" y="1429"/>
                      <a:pt x="5109" y="1429"/>
                    </a:cubicBezTo>
                    <a:cubicBezTo>
                      <a:pt x="5132" y="1429"/>
                      <a:pt x="5156" y="1429"/>
                      <a:pt x="5180" y="1418"/>
                    </a:cubicBezTo>
                    <a:cubicBezTo>
                      <a:pt x="5275" y="1370"/>
                      <a:pt x="5299" y="1263"/>
                      <a:pt x="5252" y="1191"/>
                    </a:cubicBezTo>
                    <a:lnTo>
                      <a:pt x="4704" y="96"/>
                    </a:lnTo>
                    <a:cubicBezTo>
                      <a:pt x="4680" y="36"/>
                      <a:pt x="4621" y="1"/>
                      <a:pt x="4561" y="1"/>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g874c179c92_0_407"/>
            <p:cNvSpPr txBox="1"/>
            <p:nvPr/>
          </p:nvSpPr>
          <p:spPr>
            <a:xfrm>
              <a:off x="6324600" y="4191000"/>
              <a:ext cx="3000000" cy="3000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en-US" sz="4000">
                  <a:solidFill>
                    <a:schemeClr val="accent6"/>
                  </a:solidFill>
                  <a:latin typeface="Calibri"/>
                  <a:ea typeface="Calibri"/>
                  <a:cs typeface="Calibri"/>
                  <a:sym typeface="Calibri"/>
                </a:rPr>
                <a:t>➤</a:t>
              </a:r>
              <a:endParaRPr>
                <a:solidFill>
                  <a:schemeClr val="accent6"/>
                </a:solidFill>
              </a:endParaRPr>
            </a:p>
          </p:txBody>
        </p:sp>
      </p:grpSp>
      <p:sp>
        <p:nvSpPr>
          <p:cNvPr id="441" name="Google Shape;441;g874c179c92_0_40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442" name="Google Shape;442;g874c179c92_0_407"/>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OLUWATOYIN SANNI</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2800"/>
                                        <p:tgtEl>
                                          <p:spTgt spid="412"/>
                                        </p:tgtEl>
                                        <p:attrNameLst>
                                          <p:attrName>ppt_x</p:attrName>
                                        </p:attrNameLst>
                                      </p:cBhvr>
                                      <p:tavLst>
                                        <p:tav fmla="" tm="0">
                                          <p:val>
                                            <p:strVal val="#ppt_x-1"/>
                                          </p:val>
                                        </p:tav>
                                        <p:tav fmla="" tm="100000">
                                          <p:val>
                                            <p:strVal val="#ppt_x"/>
                                          </p:val>
                                        </p:tav>
                                      </p:tavLst>
                                    </p:anim>
                                  </p:childTnLst>
                                </p:cTn>
                              </p:par>
                            </p:childTnLst>
                          </p:cTn>
                        </p:par>
                        <p:par>
                          <p:cTn fill="hold">
                            <p:stCondLst>
                              <p:cond delay="2800"/>
                            </p:stCondLst>
                            <p:childTnLst>
                              <p:par>
                                <p:cTn fill="hold" nodeType="afterEffect" presetClass="entr" presetID="2" presetSubtype="1">
                                  <p:stCondLst>
                                    <p:cond delay="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4200"/>
                                        <p:tgtEl>
                                          <p:spTgt spid="410"/>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3800"/>
                                        <p:tgtEl>
                                          <p:spTgt spid="4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g874c179c92_0_226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g874c179c92_0_2265"/>
          <p:cNvSpPr txBox="1"/>
          <p:nvPr>
            <p:ph idx="4294967295" type="title"/>
          </p:nvPr>
        </p:nvSpPr>
        <p:spPr>
          <a:xfrm rot="-5400000">
            <a:off x="-1505300" y="3003450"/>
            <a:ext cx="4876800" cy="85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200"/>
              <a:t>PRESENTATION BREAKDOWN</a:t>
            </a:r>
            <a:endParaRPr sz="3200"/>
          </a:p>
        </p:txBody>
      </p:sp>
      <p:pic>
        <p:nvPicPr>
          <p:cNvPr id="192" name="Google Shape;192;g874c179c92_0_2265"/>
          <p:cNvPicPr preferRelativeResize="0"/>
          <p:nvPr/>
        </p:nvPicPr>
        <p:blipFill rotWithShape="1">
          <a:blip r:embed="rId3">
            <a:alphaModFix/>
          </a:blip>
          <a:srcRect b="7920" l="0" r="0" t="7911"/>
          <a:stretch/>
        </p:blipFill>
        <p:spPr>
          <a:xfrm>
            <a:off x="1667780" y="351966"/>
            <a:ext cx="1489671" cy="1501202"/>
          </a:xfrm>
          <a:prstGeom prst="rect">
            <a:avLst/>
          </a:prstGeom>
          <a:noFill/>
          <a:ln>
            <a:noFill/>
          </a:ln>
        </p:spPr>
      </p:pic>
      <p:pic>
        <p:nvPicPr>
          <p:cNvPr id="193" name="Google Shape;193;g874c179c92_0_2265"/>
          <p:cNvPicPr preferRelativeResize="0"/>
          <p:nvPr/>
        </p:nvPicPr>
        <p:blipFill rotWithShape="1">
          <a:blip r:embed="rId4">
            <a:alphaModFix/>
          </a:blip>
          <a:srcRect b="4636" l="0" r="0" t="4636"/>
          <a:stretch/>
        </p:blipFill>
        <p:spPr>
          <a:xfrm>
            <a:off x="2867869" y="274602"/>
            <a:ext cx="1288081" cy="1638000"/>
          </a:xfrm>
          <a:prstGeom prst="rect">
            <a:avLst/>
          </a:prstGeom>
          <a:noFill/>
          <a:ln>
            <a:noFill/>
          </a:ln>
        </p:spPr>
      </p:pic>
      <p:sp>
        <p:nvSpPr>
          <p:cNvPr id="194" name="Google Shape;194;g874c179c92_0_2265"/>
          <p:cNvSpPr txBox="1"/>
          <p:nvPr/>
        </p:nvSpPr>
        <p:spPr>
          <a:xfrm flipH="1">
            <a:off x="3945308" y="655564"/>
            <a:ext cx="2386500" cy="77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2400">
                <a:solidFill>
                  <a:srgbClr val="F3F3F3"/>
                </a:solidFill>
                <a:latin typeface="Rajdhani"/>
                <a:ea typeface="Rajdhani"/>
                <a:cs typeface="Rajdhani"/>
                <a:sym typeface="Rajdhani"/>
              </a:rPr>
              <a:t>INTRODUCTION &amp;</a:t>
            </a:r>
            <a:endParaRPr b="1" sz="2400">
              <a:solidFill>
                <a:srgbClr val="F3F3F3"/>
              </a:solidFill>
              <a:latin typeface="Rajdhani"/>
              <a:ea typeface="Rajdhani"/>
              <a:cs typeface="Rajdhani"/>
              <a:sym typeface="Rajdhani"/>
            </a:endParaRPr>
          </a:p>
          <a:p>
            <a:pPr indent="0" lvl="0" marL="0" rtl="0" algn="l">
              <a:spcBef>
                <a:spcPts val="0"/>
              </a:spcBef>
              <a:spcAft>
                <a:spcPts val="0"/>
              </a:spcAft>
              <a:buNone/>
            </a:pPr>
            <a:r>
              <a:rPr b="1" lang="en-US" sz="2400">
                <a:solidFill>
                  <a:srgbClr val="F3F3F3"/>
                </a:solidFill>
                <a:latin typeface="Rajdhani"/>
                <a:ea typeface="Rajdhani"/>
                <a:cs typeface="Rajdhani"/>
                <a:sym typeface="Rajdhani"/>
              </a:rPr>
              <a:t>PRELIMINARIES</a:t>
            </a:r>
            <a:endParaRPr b="1" sz="2400">
              <a:solidFill>
                <a:srgbClr val="F3F3F3"/>
              </a:solidFill>
              <a:latin typeface="Rajdhani"/>
              <a:ea typeface="Rajdhani"/>
              <a:cs typeface="Rajdhani"/>
              <a:sym typeface="Rajdhani"/>
            </a:endParaRPr>
          </a:p>
        </p:txBody>
      </p:sp>
      <p:pic>
        <p:nvPicPr>
          <p:cNvPr id="195" name="Google Shape;195;g874c179c92_0_2265"/>
          <p:cNvPicPr preferRelativeResize="0"/>
          <p:nvPr/>
        </p:nvPicPr>
        <p:blipFill rotWithShape="1">
          <a:blip r:embed="rId3">
            <a:alphaModFix/>
          </a:blip>
          <a:srcRect b="7920" l="0" r="0" t="7911"/>
          <a:stretch/>
        </p:blipFill>
        <p:spPr>
          <a:xfrm>
            <a:off x="6495546" y="315791"/>
            <a:ext cx="1519812" cy="1531578"/>
          </a:xfrm>
          <a:prstGeom prst="rect">
            <a:avLst/>
          </a:prstGeom>
          <a:noFill/>
          <a:ln>
            <a:noFill/>
          </a:ln>
        </p:spPr>
      </p:pic>
      <p:pic>
        <p:nvPicPr>
          <p:cNvPr id="196" name="Google Shape;196;g874c179c92_0_2265"/>
          <p:cNvPicPr preferRelativeResize="0"/>
          <p:nvPr/>
        </p:nvPicPr>
        <p:blipFill rotWithShape="1">
          <a:blip r:embed="rId5">
            <a:alphaModFix/>
          </a:blip>
          <a:srcRect b="6747" l="0" r="0" t="6747"/>
          <a:stretch/>
        </p:blipFill>
        <p:spPr>
          <a:xfrm>
            <a:off x="7565469" y="300386"/>
            <a:ext cx="1449815" cy="1572843"/>
          </a:xfrm>
          <a:prstGeom prst="rect">
            <a:avLst/>
          </a:prstGeom>
          <a:noFill/>
          <a:ln>
            <a:noFill/>
          </a:ln>
        </p:spPr>
      </p:pic>
      <p:pic>
        <p:nvPicPr>
          <p:cNvPr id="197" name="Google Shape;197;g874c179c92_0_2265"/>
          <p:cNvPicPr preferRelativeResize="0"/>
          <p:nvPr/>
        </p:nvPicPr>
        <p:blipFill rotWithShape="1">
          <a:blip r:embed="rId3">
            <a:alphaModFix/>
          </a:blip>
          <a:srcRect b="7920" l="0" r="0" t="7911"/>
          <a:stretch/>
        </p:blipFill>
        <p:spPr>
          <a:xfrm>
            <a:off x="1728935" y="4694679"/>
            <a:ext cx="1519762" cy="1531538"/>
          </a:xfrm>
          <a:prstGeom prst="rect">
            <a:avLst/>
          </a:prstGeom>
          <a:noFill/>
          <a:ln>
            <a:noFill/>
          </a:ln>
        </p:spPr>
      </p:pic>
      <p:pic>
        <p:nvPicPr>
          <p:cNvPr id="198" name="Google Shape;198;g874c179c92_0_2265"/>
          <p:cNvPicPr preferRelativeResize="0"/>
          <p:nvPr/>
        </p:nvPicPr>
        <p:blipFill rotWithShape="1">
          <a:blip r:embed="rId6">
            <a:alphaModFix/>
          </a:blip>
          <a:srcRect b="6822" l="0" r="0" t="6822"/>
          <a:stretch/>
        </p:blipFill>
        <p:spPr>
          <a:xfrm>
            <a:off x="2757973" y="4676945"/>
            <a:ext cx="1449768" cy="1572835"/>
          </a:xfrm>
          <a:prstGeom prst="rect">
            <a:avLst/>
          </a:prstGeom>
          <a:noFill/>
          <a:ln>
            <a:noFill/>
          </a:ln>
        </p:spPr>
      </p:pic>
      <p:pic>
        <p:nvPicPr>
          <p:cNvPr id="199" name="Google Shape;199;g874c179c92_0_2265"/>
          <p:cNvPicPr preferRelativeResize="0"/>
          <p:nvPr/>
        </p:nvPicPr>
        <p:blipFill rotWithShape="1">
          <a:blip r:embed="rId3">
            <a:alphaModFix/>
          </a:blip>
          <a:srcRect b="7920" l="0" r="0" t="7911"/>
          <a:stretch/>
        </p:blipFill>
        <p:spPr>
          <a:xfrm>
            <a:off x="6567776" y="4762401"/>
            <a:ext cx="1527750" cy="1539602"/>
          </a:xfrm>
          <a:prstGeom prst="rect">
            <a:avLst/>
          </a:prstGeom>
          <a:noFill/>
          <a:ln>
            <a:noFill/>
          </a:ln>
        </p:spPr>
      </p:pic>
      <p:pic>
        <p:nvPicPr>
          <p:cNvPr id="200" name="Google Shape;200;g874c179c92_0_2265"/>
          <p:cNvPicPr preferRelativeResize="0"/>
          <p:nvPr/>
        </p:nvPicPr>
        <p:blipFill rotWithShape="1">
          <a:blip r:embed="rId7">
            <a:alphaModFix/>
          </a:blip>
          <a:srcRect b="2705" l="0" r="0" t="2705"/>
          <a:stretch/>
        </p:blipFill>
        <p:spPr>
          <a:xfrm>
            <a:off x="7578866" y="4653488"/>
            <a:ext cx="1616234" cy="1753497"/>
          </a:xfrm>
          <a:prstGeom prst="rect">
            <a:avLst/>
          </a:prstGeom>
          <a:noFill/>
          <a:ln>
            <a:noFill/>
          </a:ln>
        </p:spPr>
      </p:pic>
      <p:sp>
        <p:nvSpPr>
          <p:cNvPr id="201" name="Google Shape;201;g874c179c92_0_2265"/>
          <p:cNvSpPr txBox="1"/>
          <p:nvPr/>
        </p:nvSpPr>
        <p:spPr>
          <a:xfrm flipH="1">
            <a:off x="4097708" y="5075164"/>
            <a:ext cx="2386500" cy="77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2400">
                <a:solidFill>
                  <a:srgbClr val="F3F3F3"/>
                </a:solidFill>
                <a:latin typeface="Rajdhani"/>
                <a:ea typeface="Rajdhani"/>
                <a:cs typeface="Rajdhani"/>
                <a:sym typeface="Rajdhani"/>
              </a:rPr>
              <a:t>STAPU PROBLEM</a:t>
            </a:r>
            <a:endParaRPr b="1" sz="2400">
              <a:solidFill>
                <a:srgbClr val="F3F3F3"/>
              </a:solidFill>
              <a:latin typeface="Rajdhani"/>
              <a:ea typeface="Rajdhani"/>
              <a:cs typeface="Rajdhani"/>
              <a:sym typeface="Rajdhani"/>
            </a:endParaRPr>
          </a:p>
          <a:p>
            <a:pPr indent="0" lvl="0" marL="0" rtl="0" algn="l">
              <a:spcBef>
                <a:spcPts val="0"/>
              </a:spcBef>
              <a:spcAft>
                <a:spcPts val="0"/>
              </a:spcAft>
              <a:buNone/>
            </a:pPr>
            <a:r>
              <a:rPr b="1" lang="en-US" sz="2400">
                <a:solidFill>
                  <a:srgbClr val="F3F3F3"/>
                </a:solidFill>
                <a:latin typeface="Rajdhani"/>
                <a:ea typeface="Rajdhani"/>
                <a:cs typeface="Rajdhani"/>
                <a:sym typeface="Rajdhani"/>
              </a:rPr>
              <a:t>FORMULATION</a:t>
            </a:r>
            <a:endParaRPr b="1" sz="2400">
              <a:solidFill>
                <a:srgbClr val="F3F3F3"/>
              </a:solidFill>
              <a:latin typeface="Rajdhani"/>
              <a:ea typeface="Rajdhani"/>
              <a:cs typeface="Rajdhani"/>
              <a:sym typeface="Rajdhani"/>
            </a:endParaRPr>
          </a:p>
        </p:txBody>
      </p:sp>
      <p:sp>
        <p:nvSpPr>
          <p:cNvPr id="202" name="Google Shape;202;g874c179c92_0_2265"/>
          <p:cNvSpPr txBox="1"/>
          <p:nvPr/>
        </p:nvSpPr>
        <p:spPr>
          <a:xfrm flipH="1">
            <a:off x="8898308" y="655564"/>
            <a:ext cx="2386500" cy="77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2400">
                <a:solidFill>
                  <a:srgbClr val="F3F3F3"/>
                </a:solidFill>
                <a:latin typeface="Rajdhani"/>
                <a:ea typeface="Rajdhani"/>
                <a:cs typeface="Rajdhani"/>
                <a:sym typeface="Rajdhani"/>
              </a:rPr>
              <a:t>STAPU WITH</a:t>
            </a:r>
            <a:endParaRPr b="1" sz="2400">
              <a:solidFill>
                <a:srgbClr val="F3F3F3"/>
              </a:solidFill>
              <a:latin typeface="Rajdhani"/>
              <a:ea typeface="Rajdhani"/>
              <a:cs typeface="Rajdhani"/>
              <a:sym typeface="Rajdhani"/>
            </a:endParaRPr>
          </a:p>
          <a:p>
            <a:pPr indent="0" lvl="0" marL="0" rtl="0" algn="l">
              <a:spcBef>
                <a:spcPts val="0"/>
              </a:spcBef>
              <a:spcAft>
                <a:spcPts val="0"/>
              </a:spcAft>
              <a:buNone/>
            </a:pPr>
            <a:r>
              <a:rPr b="1" lang="en-US" sz="2400">
                <a:solidFill>
                  <a:srgbClr val="F3F3F3"/>
                </a:solidFill>
                <a:latin typeface="Rajdhani"/>
                <a:ea typeface="Rajdhani"/>
                <a:cs typeface="Rajdhani"/>
                <a:sym typeface="Rajdhani"/>
              </a:rPr>
              <a:t>REALLOCATION</a:t>
            </a:r>
            <a:endParaRPr b="1" sz="2400">
              <a:solidFill>
                <a:srgbClr val="F3F3F3"/>
              </a:solidFill>
              <a:latin typeface="Rajdhani"/>
              <a:ea typeface="Rajdhani"/>
              <a:cs typeface="Rajdhani"/>
              <a:sym typeface="Rajdhani"/>
            </a:endParaRPr>
          </a:p>
        </p:txBody>
      </p:sp>
      <p:sp>
        <p:nvSpPr>
          <p:cNvPr id="203" name="Google Shape;203;g874c179c92_0_2265"/>
          <p:cNvSpPr txBox="1"/>
          <p:nvPr/>
        </p:nvSpPr>
        <p:spPr>
          <a:xfrm flipH="1">
            <a:off x="8898308" y="5151364"/>
            <a:ext cx="2386500" cy="770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US" sz="2400">
                <a:solidFill>
                  <a:srgbClr val="F3F3F3"/>
                </a:solidFill>
                <a:latin typeface="Rajdhani"/>
                <a:ea typeface="Rajdhani"/>
                <a:cs typeface="Rajdhani"/>
                <a:sym typeface="Rajdhani"/>
              </a:rPr>
              <a:t>EVALUATION &amp; SCENARIO</a:t>
            </a:r>
            <a:endParaRPr b="1" sz="2400">
              <a:solidFill>
                <a:srgbClr val="F3F3F3"/>
              </a:solidFill>
              <a:latin typeface="Rajdhani"/>
              <a:ea typeface="Rajdhani"/>
              <a:cs typeface="Rajdhani"/>
              <a:sym typeface="Rajdhani"/>
            </a:endParaRPr>
          </a:p>
        </p:txBody>
      </p:sp>
      <p:pic>
        <p:nvPicPr>
          <p:cNvPr id="204" name="Google Shape;204;g874c179c92_0_2265"/>
          <p:cNvPicPr preferRelativeResize="0"/>
          <p:nvPr/>
        </p:nvPicPr>
        <p:blipFill rotWithShape="1">
          <a:blip r:embed="rId8">
            <a:alphaModFix/>
          </a:blip>
          <a:srcRect b="5495" l="6664" r="6220" t="4858"/>
          <a:stretch/>
        </p:blipFill>
        <p:spPr>
          <a:xfrm>
            <a:off x="4503250" y="1654573"/>
            <a:ext cx="2989920" cy="3076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g874c179c92_0_566"/>
          <p:cNvSpPr txBox="1"/>
          <p:nvPr>
            <p:ph type="title"/>
          </p:nvPr>
        </p:nvSpPr>
        <p:spPr>
          <a:xfrm>
            <a:off x="1252201" y="220550"/>
            <a:ext cx="9990000" cy="101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5760">
                <a:solidFill>
                  <a:schemeClr val="lt2"/>
                </a:solidFill>
              </a:rPr>
              <a:t>STAPU - </a:t>
            </a:r>
            <a:r>
              <a:rPr b="0" lang="en-US">
                <a:solidFill>
                  <a:srgbClr val="FFFFFF"/>
                </a:solidFill>
                <a:latin typeface="Roboto Black"/>
                <a:ea typeface="Roboto Black"/>
                <a:cs typeface="Roboto Black"/>
                <a:sym typeface="Roboto Black"/>
              </a:rPr>
              <a:t>PROBLEM FORMULATION</a:t>
            </a:r>
            <a:endParaRPr>
              <a:solidFill>
                <a:schemeClr val="lt2"/>
              </a:solidFill>
            </a:endParaRPr>
          </a:p>
          <a:p>
            <a:pPr indent="0" lvl="0" marL="0" rtl="0" algn="ctr">
              <a:spcBef>
                <a:spcPts val="0"/>
              </a:spcBef>
              <a:spcAft>
                <a:spcPts val="0"/>
              </a:spcAft>
              <a:buNone/>
            </a:pPr>
            <a:r>
              <a:t/>
            </a:r>
            <a:endParaRPr/>
          </a:p>
        </p:txBody>
      </p:sp>
      <p:grpSp>
        <p:nvGrpSpPr>
          <p:cNvPr id="448" name="Google Shape;448;g874c179c92_0_566"/>
          <p:cNvGrpSpPr/>
          <p:nvPr/>
        </p:nvGrpSpPr>
        <p:grpSpPr>
          <a:xfrm>
            <a:off x="4622492" y="2537386"/>
            <a:ext cx="2947009" cy="2787113"/>
            <a:chOff x="1040275" y="238125"/>
            <a:chExt cx="5538450" cy="5237950"/>
          </a:xfrm>
        </p:grpSpPr>
        <p:sp>
          <p:nvSpPr>
            <p:cNvPr id="449" name="Google Shape;449;g874c179c92_0_566"/>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0" name="Google Shape;450;g874c179c92_0_566"/>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1" name="Google Shape;451;g874c179c92_0_566"/>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2" name="Google Shape;452;g874c179c92_0_566"/>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3" name="Google Shape;453;g874c179c92_0_566"/>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4" name="Google Shape;454;g874c179c92_0_566"/>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5" name="Google Shape;455;g874c179c92_0_566"/>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6" name="Google Shape;456;g874c179c92_0_566"/>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7" name="Google Shape;457;g874c179c92_0_566"/>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8" name="Google Shape;458;g874c179c92_0_566"/>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59" name="Google Shape;459;g874c179c92_0_566"/>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0" name="Google Shape;460;g874c179c92_0_566"/>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1" name="Google Shape;461;g874c179c92_0_566"/>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2" name="Google Shape;462;g874c179c92_0_566"/>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3" name="Google Shape;463;g874c179c92_0_566"/>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4" name="Google Shape;464;g874c179c92_0_566"/>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5" name="Google Shape;465;g874c179c92_0_566"/>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6" name="Google Shape;466;g874c179c92_0_566"/>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7" name="Google Shape;467;g874c179c92_0_566"/>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8" name="Google Shape;468;g874c179c92_0_566"/>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69" name="Google Shape;469;g874c179c92_0_566"/>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0" name="Google Shape;470;g874c179c92_0_566"/>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1" name="Google Shape;471;g874c179c92_0_566"/>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2" name="Google Shape;472;g874c179c92_0_566"/>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3" name="Google Shape;473;g874c179c92_0_566"/>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4" name="Google Shape;474;g874c179c92_0_566"/>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5" name="Google Shape;475;g874c179c92_0_566"/>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6" name="Google Shape;476;g874c179c92_0_566"/>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7" name="Google Shape;477;g874c179c92_0_566"/>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8" name="Google Shape;478;g874c179c92_0_566"/>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79" name="Google Shape;479;g874c179c92_0_566"/>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0" name="Google Shape;480;g874c179c92_0_566"/>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1" name="Google Shape;481;g874c179c92_0_566"/>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2" name="Google Shape;482;g874c179c92_0_566"/>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3" name="Google Shape;483;g874c179c92_0_566"/>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4" name="Google Shape;484;g874c179c92_0_566"/>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5" name="Google Shape;485;g874c179c92_0_566"/>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6" name="Google Shape;486;g874c179c92_0_566"/>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7" name="Google Shape;487;g874c179c92_0_566"/>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8" name="Google Shape;488;g874c179c92_0_566"/>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9" name="Google Shape;489;g874c179c92_0_566"/>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0" name="Google Shape;490;g874c179c92_0_566"/>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1" name="Google Shape;491;g874c179c92_0_566"/>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2" name="Google Shape;492;g874c179c92_0_566"/>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3" name="Google Shape;493;g874c179c92_0_566"/>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4" name="Google Shape;494;g874c179c92_0_566"/>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5" name="Google Shape;495;g874c179c92_0_566"/>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6" name="Google Shape;496;g874c179c92_0_566"/>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7" name="Google Shape;497;g874c179c92_0_566"/>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8" name="Google Shape;498;g874c179c92_0_566"/>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99" name="Google Shape;499;g874c179c92_0_566"/>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0" name="Google Shape;500;g874c179c92_0_566"/>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1" name="Google Shape;501;g874c179c92_0_566"/>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2" name="Google Shape;502;g874c179c92_0_566"/>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3" name="Google Shape;503;g874c179c92_0_566"/>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4" name="Google Shape;504;g874c179c92_0_566"/>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5" name="Google Shape;505;g874c179c92_0_566"/>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6" name="Google Shape;506;g874c179c92_0_566"/>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7" name="Google Shape;507;g874c179c92_0_566"/>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8" name="Google Shape;508;g874c179c92_0_566"/>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09" name="Google Shape;509;g874c179c92_0_566"/>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0" name="Google Shape;510;g874c179c92_0_566"/>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1" name="Google Shape;511;g874c179c92_0_566"/>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2" name="Google Shape;512;g874c179c92_0_566"/>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3" name="Google Shape;513;g874c179c92_0_566"/>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4" name="Google Shape;514;g874c179c92_0_566"/>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5" name="Google Shape;515;g874c179c92_0_566"/>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6" name="Google Shape;516;g874c179c92_0_566"/>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7" name="Google Shape;517;g874c179c92_0_566"/>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8" name="Google Shape;518;g874c179c92_0_566"/>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9" name="Google Shape;519;g874c179c92_0_566"/>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0" name="Google Shape;520;g874c179c92_0_566"/>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1" name="Google Shape;521;g874c179c92_0_566"/>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2" name="Google Shape;522;g874c179c92_0_566"/>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3" name="Google Shape;523;g874c179c92_0_566"/>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4" name="Google Shape;524;g874c179c92_0_566"/>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5" name="Google Shape;525;g874c179c92_0_566"/>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6" name="Google Shape;526;g874c179c92_0_566"/>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7" name="Google Shape;527;g874c179c92_0_566"/>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8" name="Google Shape;528;g874c179c92_0_566"/>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9" name="Google Shape;529;g874c179c92_0_566"/>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0" name="Google Shape;530;g874c179c92_0_566"/>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1" name="Google Shape;531;g874c179c92_0_566"/>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2" name="Google Shape;532;g874c179c92_0_566"/>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3" name="Google Shape;533;g874c179c92_0_566"/>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4" name="Google Shape;534;g874c179c92_0_566"/>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5" name="Google Shape;535;g874c179c92_0_566"/>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6" name="Google Shape;536;g874c179c92_0_566"/>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7" name="Google Shape;537;g874c179c92_0_566"/>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8" name="Google Shape;538;g874c179c92_0_566"/>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39" name="Google Shape;539;g874c179c92_0_566"/>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0" name="Google Shape;540;g874c179c92_0_566"/>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1" name="Google Shape;541;g874c179c92_0_566"/>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2" name="Google Shape;542;g874c179c92_0_566"/>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3" name="Google Shape;543;g874c179c92_0_566"/>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4" name="Google Shape;544;g874c179c92_0_566"/>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5" name="Google Shape;545;g874c179c92_0_566"/>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6" name="Google Shape;546;g874c179c92_0_566"/>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7" name="Google Shape;547;g874c179c92_0_566"/>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8" name="Google Shape;548;g874c179c92_0_566"/>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9" name="Google Shape;549;g874c179c92_0_566"/>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0" name="Google Shape;550;g874c179c92_0_566"/>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1" name="Google Shape;551;g874c179c92_0_566"/>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2" name="Google Shape;552;g874c179c92_0_566"/>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3" name="Google Shape;553;g874c179c92_0_566"/>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4" name="Google Shape;554;g874c179c92_0_566"/>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5" name="Google Shape;555;g874c179c92_0_566"/>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6" name="Google Shape;556;g874c179c92_0_566"/>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7" name="Google Shape;557;g874c179c92_0_566"/>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8" name="Google Shape;558;g874c179c92_0_566"/>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9" name="Google Shape;559;g874c179c92_0_566"/>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0" name="Google Shape;560;g874c179c92_0_566"/>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g874c179c92_0_566"/>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g874c179c92_0_566"/>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3" name="Google Shape;563;g874c179c92_0_566"/>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g874c179c92_0_566"/>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g874c179c92_0_566"/>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g874c179c92_0_566"/>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7" name="Google Shape;567;g874c179c92_0_566"/>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8" name="Google Shape;568;g874c179c92_0_566"/>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9" name="Google Shape;569;g874c179c92_0_566"/>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0" name="Google Shape;570;g874c179c92_0_566"/>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1" name="Google Shape;571;g874c179c92_0_566"/>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2" name="Google Shape;572;g874c179c92_0_566"/>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3" name="Google Shape;573;g874c179c92_0_566"/>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4" name="Google Shape;574;g874c179c92_0_566"/>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5" name="Google Shape;575;g874c179c92_0_566"/>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6" name="Google Shape;576;g874c179c92_0_566"/>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7" name="Google Shape;577;g874c179c92_0_566"/>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8" name="Google Shape;578;g874c179c92_0_566"/>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9" name="Google Shape;579;g874c179c92_0_566"/>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0" name="Google Shape;580;g874c179c92_0_566"/>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1" name="Google Shape;581;g874c179c92_0_566"/>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2" name="Google Shape;582;g874c179c92_0_566"/>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3" name="Google Shape;583;g874c179c92_0_566"/>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4" name="Google Shape;584;g874c179c92_0_566"/>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5" name="Google Shape;585;g874c179c92_0_566"/>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6" name="Google Shape;586;g874c179c92_0_566"/>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7" name="Google Shape;587;g874c179c92_0_566"/>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8" name="Google Shape;588;g874c179c92_0_566"/>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9" name="Google Shape;589;g874c179c92_0_566"/>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0" name="Google Shape;590;g874c179c92_0_566"/>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1" name="Google Shape;591;g874c179c92_0_566"/>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2" name="Google Shape;592;g874c179c92_0_566"/>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3" name="Google Shape;593;g874c179c92_0_566"/>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4" name="Google Shape;594;g874c179c92_0_566"/>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5" name="Google Shape;595;g874c179c92_0_566"/>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6" name="Google Shape;596;g874c179c92_0_566"/>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7" name="Google Shape;597;g874c179c92_0_566"/>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8" name="Google Shape;598;g874c179c92_0_566"/>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9" name="Google Shape;599;g874c179c92_0_566"/>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0" name="Google Shape;600;g874c179c92_0_566"/>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1" name="Google Shape;601;g874c179c92_0_566"/>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 name="Google Shape;602;g874c179c92_0_566"/>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3" name="Google Shape;603;g874c179c92_0_566"/>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4" name="Google Shape;604;g874c179c92_0_566"/>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5" name="Google Shape;605;g874c179c92_0_566"/>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6" name="Google Shape;606;g874c179c92_0_566"/>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7" name="Google Shape;607;g874c179c92_0_566"/>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8" name="Google Shape;608;g874c179c92_0_566"/>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9" name="Google Shape;609;g874c179c92_0_566"/>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0" name="Google Shape;610;g874c179c92_0_566"/>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1" name="Google Shape;611;g874c179c92_0_566"/>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2" name="Google Shape;612;g874c179c92_0_566"/>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3" name="Google Shape;613;g874c179c92_0_566"/>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4" name="Google Shape;614;g874c179c92_0_566"/>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5" name="Google Shape;615;g874c179c92_0_566"/>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6" name="Google Shape;616;g874c179c92_0_566"/>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7" name="Google Shape;617;g874c179c92_0_566"/>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8" name="Google Shape;618;g874c179c92_0_566"/>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19" name="Google Shape;619;g874c179c92_0_566"/>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0" name="Google Shape;620;g874c179c92_0_566"/>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1" name="Google Shape;621;g874c179c92_0_566"/>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2" name="Google Shape;622;g874c179c92_0_566"/>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3" name="Google Shape;623;g874c179c92_0_566"/>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4" name="Google Shape;624;g874c179c92_0_566"/>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5" name="Google Shape;625;g874c179c92_0_566"/>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6" name="Google Shape;626;g874c179c92_0_566"/>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7" name="Google Shape;627;g874c179c92_0_566"/>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8" name="Google Shape;628;g874c179c92_0_566"/>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29" name="Google Shape;629;g874c179c92_0_566"/>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0" name="Google Shape;630;g874c179c92_0_566"/>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1" name="Google Shape;631;g874c179c92_0_566"/>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2" name="Google Shape;632;g874c179c92_0_566"/>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3" name="Google Shape;633;g874c179c92_0_566"/>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4" name="Google Shape;634;g874c179c92_0_566"/>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5" name="Google Shape;635;g874c179c92_0_566"/>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6" name="Google Shape;636;g874c179c92_0_566"/>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7" name="Google Shape;637;g874c179c92_0_566"/>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8" name="Google Shape;638;g874c179c92_0_566"/>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9" name="Google Shape;639;g874c179c92_0_566"/>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0" name="Google Shape;640;g874c179c92_0_566"/>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1" name="Google Shape;641;g874c179c92_0_566"/>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2" name="Google Shape;642;g874c179c92_0_566"/>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3" name="Google Shape;643;g874c179c92_0_566"/>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4" name="Google Shape;644;g874c179c92_0_566"/>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5" name="Google Shape;645;g874c179c92_0_566"/>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6" name="Google Shape;646;g874c179c92_0_566"/>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7" name="Google Shape;647;g874c179c92_0_566"/>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8" name="Google Shape;648;g874c179c92_0_566"/>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49" name="Google Shape;649;g874c179c92_0_566"/>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0" name="Google Shape;650;g874c179c92_0_566"/>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1" name="Google Shape;651;g874c179c92_0_566"/>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2" name="Google Shape;652;g874c179c92_0_566"/>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3" name="Google Shape;653;g874c179c92_0_566"/>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4" name="Google Shape;654;g874c179c92_0_566"/>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5" name="Google Shape;655;g874c179c92_0_566"/>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6" name="Google Shape;656;g874c179c92_0_566"/>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7" name="Google Shape;657;g874c179c92_0_566"/>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8" name="Google Shape;658;g874c179c92_0_566"/>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9" name="Google Shape;659;g874c179c92_0_566"/>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0" name="Google Shape;660;g874c179c92_0_566"/>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1" name="Google Shape;661;g874c179c92_0_566"/>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2" name="Google Shape;662;g874c179c92_0_566"/>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3" name="Google Shape;663;g874c179c92_0_566"/>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4" name="Google Shape;664;g874c179c92_0_566"/>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5" name="Google Shape;665;g874c179c92_0_566"/>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6" name="Google Shape;666;g874c179c92_0_566"/>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7" name="Google Shape;667;g874c179c92_0_566"/>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8" name="Google Shape;668;g874c179c92_0_566"/>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9" name="Google Shape;669;g874c179c92_0_566"/>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0" name="Google Shape;670;g874c179c92_0_566"/>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1" name="Google Shape;671;g874c179c92_0_566"/>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2" name="Google Shape;672;g874c179c92_0_566"/>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73" name="Google Shape;673;g874c179c92_0_566"/>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74" name="Google Shape;674;g874c179c92_0_566"/>
          <p:cNvSpPr txBox="1"/>
          <p:nvPr>
            <p:ph idx="4294967295" type="subTitle"/>
          </p:nvPr>
        </p:nvSpPr>
        <p:spPr>
          <a:xfrm>
            <a:off x="1147500" y="3116688"/>
            <a:ext cx="2944800" cy="2365800"/>
          </a:xfrm>
          <a:prstGeom prst="rect">
            <a:avLst/>
          </a:prstGeom>
        </p:spPr>
        <p:txBody>
          <a:bodyPr anchorCtr="0" anchor="t" bIns="121900" lIns="121900" spcFirstLastPara="1" rIns="121900" wrap="square" tIns="243825">
            <a:noAutofit/>
          </a:bodyPr>
          <a:lstStyle/>
          <a:p>
            <a:pPr indent="0" lvl="0" marL="0" rtl="0" algn="just">
              <a:lnSpc>
                <a:spcPct val="100000"/>
              </a:lnSpc>
              <a:spcBef>
                <a:spcPts val="0"/>
              </a:spcBef>
              <a:spcAft>
                <a:spcPts val="0"/>
              </a:spcAft>
              <a:buClr>
                <a:srgbClr val="000000"/>
              </a:buClr>
              <a:buSzPts val="1100"/>
              <a:buFont typeface="Arial"/>
              <a:buNone/>
            </a:pPr>
            <a:r>
              <a:rPr lang="en-US" sz="1900">
                <a:latin typeface="Calibri"/>
                <a:ea typeface="Calibri"/>
                <a:cs typeface="Calibri"/>
                <a:sym typeface="Calibri"/>
              </a:rPr>
              <a:t>As we have observed, solving a STAPU problem is effectively finding a joint policy such that we have a task allocations mapping, and actions to each robot as seen with </a:t>
            </a:r>
            <a:r>
              <a:rPr b="1" lang="en-US" sz="1900">
                <a:latin typeface="Calibri"/>
                <a:ea typeface="Calibri"/>
                <a:cs typeface="Calibri"/>
                <a:sym typeface="Calibri"/>
              </a:rPr>
              <a:t>T</a:t>
            </a:r>
            <a:r>
              <a:rPr b="1" baseline="30000" lang="en-US" sz="1900">
                <a:latin typeface="Calibri"/>
                <a:ea typeface="Calibri"/>
                <a:cs typeface="Calibri"/>
                <a:sym typeface="Calibri"/>
              </a:rPr>
              <a:t>*</a:t>
            </a:r>
            <a:endParaRPr b="1" baseline="30000" sz="1900">
              <a:latin typeface="Calibri"/>
              <a:ea typeface="Calibri"/>
              <a:cs typeface="Calibri"/>
              <a:sym typeface="Calibri"/>
            </a:endParaRPr>
          </a:p>
        </p:txBody>
      </p:sp>
      <p:sp>
        <p:nvSpPr>
          <p:cNvPr id="675" name="Google Shape;675;g874c179c92_0_566"/>
          <p:cNvSpPr txBox="1"/>
          <p:nvPr>
            <p:ph idx="4294967295" type="subTitle"/>
          </p:nvPr>
        </p:nvSpPr>
        <p:spPr>
          <a:xfrm>
            <a:off x="8099975" y="2171375"/>
            <a:ext cx="3790500" cy="1768500"/>
          </a:xfrm>
          <a:prstGeom prst="rect">
            <a:avLst/>
          </a:prstGeom>
        </p:spPr>
        <p:txBody>
          <a:bodyPr anchorCtr="0" anchor="t" bIns="121900" lIns="121900" spcFirstLastPara="1" rIns="121900" wrap="square" tIns="243825">
            <a:noAutofit/>
          </a:bodyPr>
          <a:lstStyle/>
          <a:p>
            <a:pPr indent="0" lvl="0" marL="0" rtl="0" algn="just">
              <a:lnSpc>
                <a:spcPct val="100000"/>
              </a:lnSpc>
              <a:spcBef>
                <a:spcPts val="0"/>
              </a:spcBef>
              <a:spcAft>
                <a:spcPts val="0"/>
              </a:spcAft>
              <a:buNone/>
            </a:pPr>
            <a:r>
              <a:rPr lang="en-US" sz="1900">
                <a:solidFill>
                  <a:schemeClr val="lt2"/>
                </a:solidFill>
                <a:latin typeface="Calibri"/>
                <a:ea typeface="Calibri"/>
                <a:cs typeface="Calibri"/>
                <a:sym typeface="Calibri"/>
              </a:rPr>
              <a:t>We consider each robot taking turns independently when solving a single STAPU problem because the tasks are executed in a parallel manner.</a:t>
            </a:r>
            <a:r>
              <a:rPr lang="en-US" sz="1900">
                <a:latin typeface="Calibri"/>
                <a:ea typeface="Calibri"/>
                <a:cs typeface="Calibri"/>
                <a:sym typeface="Calibri"/>
              </a:rPr>
              <a:t> </a:t>
            </a:r>
            <a:endParaRPr sz="1900">
              <a:latin typeface="Calibri"/>
              <a:ea typeface="Calibri"/>
              <a:cs typeface="Calibri"/>
              <a:sym typeface="Calibri"/>
            </a:endParaRPr>
          </a:p>
        </p:txBody>
      </p:sp>
      <p:cxnSp>
        <p:nvCxnSpPr>
          <p:cNvPr id="676" name="Google Shape;676;g874c179c92_0_566"/>
          <p:cNvCxnSpPr>
            <a:stCxn id="675" idx="1"/>
          </p:cNvCxnSpPr>
          <p:nvPr/>
        </p:nvCxnSpPr>
        <p:spPr>
          <a:xfrm flipH="1">
            <a:off x="6896675" y="3055625"/>
            <a:ext cx="1203300" cy="2589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677" name="Google Shape;677;g874c179c92_0_566"/>
          <p:cNvCxnSpPr>
            <a:stCxn id="678" idx="1"/>
          </p:cNvCxnSpPr>
          <p:nvPr/>
        </p:nvCxnSpPr>
        <p:spPr>
          <a:xfrm rot="10800000">
            <a:off x="6120265" y="4269800"/>
            <a:ext cx="1979700" cy="5901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679" name="Google Shape;679;g874c179c92_0_566"/>
          <p:cNvCxnSpPr>
            <a:stCxn id="674" idx="3"/>
          </p:cNvCxnSpPr>
          <p:nvPr/>
        </p:nvCxnSpPr>
        <p:spPr>
          <a:xfrm>
            <a:off x="4092300" y="4299588"/>
            <a:ext cx="1122300" cy="0"/>
          </a:xfrm>
          <a:prstGeom prst="straightConnector1">
            <a:avLst/>
          </a:prstGeom>
          <a:noFill/>
          <a:ln cap="flat" cmpd="sng" w="19050">
            <a:solidFill>
              <a:srgbClr val="F3F3F3"/>
            </a:solidFill>
            <a:prstDash val="solid"/>
            <a:round/>
            <a:headEnd len="med" w="med" type="oval"/>
            <a:tailEnd len="med" w="med" type="none"/>
          </a:ln>
        </p:spPr>
      </p:cxnSp>
      <p:sp>
        <p:nvSpPr>
          <p:cNvPr id="680" name="Google Shape;680;g874c179c92_0_566"/>
          <p:cNvSpPr txBox="1"/>
          <p:nvPr>
            <p:ph idx="4294967295" type="subTitle"/>
          </p:nvPr>
        </p:nvSpPr>
        <p:spPr>
          <a:xfrm>
            <a:off x="1147500" y="2624714"/>
            <a:ext cx="2944800" cy="662100"/>
          </a:xfrm>
          <a:prstGeom prst="rect">
            <a:avLst/>
          </a:prstGeom>
        </p:spPr>
        <p:txBody>
          <a:bodyPr anchorCtr="0" anchor="t" bIns="121900" lIns="121900" spcFirstLastPara="1" rIns="121900" wrap="square" tIns="365725">
            <a:noAutofit/>
          </a:bodyPr>
          <a:lstStyle/>
          <a:p>
            <a:pPr indent="0" lvl="0" marL="0" rtl="0" algn="ctr">
              <a:spcBef>
                <a:spcPts val="0"/>
              </a:spcBef>
              <a:spcAft>
                <a:spcPts val="0"/>
              </a:spcAft>
              <a:buNone/>
            </a:pPr>
            <a:r>
              <a:rPr b="1" lang="en-US" sz="2100">
                <a:latin typeface="Rajdhani"/>
                <a:ea typeface="Rajdhani"/>
                <a:cs typeface="Rajdhani"/>
                <a:sym typeface="Rajdhani"/>
              </a:rPr>
              <a:t>OPTIMAL POLICIES</a:t>
            </a:r>
            <a:endParaRPr b="1" sz="2100">
              <a:latin typeface="Rajdhani"/>
              <a:ea typeface="Rajdhani"/>
              <a:cs typeface="Rajdhani"/>
              <a:sym typeface="Rajdhani"/>
            </a:endParaRPr>
          </a:p>
        </p:txBody>
      </p:sp>
      <p:sp>
        <p:nvSpPr>
          <p:cNvPr id="681" name="Google Shape;681;g874c179c92_0_566"/>
          <p:cNvSpPr txBox="1"/>
          <p:nvPr>
            <p:ph idx="4294967295" type="subTitle"/>
          </p:nvPr>
        </p:nvSpPr>
        <p:spPr>
          <a:xfrm>
            <a:off x="8480967" y="1770880"/>
            <a:ext cx="2944800" cy="662100"/>
          </a:xfrm>
          <a:prstGeom prst="rect">
            <a:avLst/>
          </a:prstGeom>
        </p:spPr>
        <p:txBody>
          <a:bodyPr anchorCtr="0" anchor="t" bIns="121900" lIns="121900" spcFirstLastPara="1" rIns="121900" wrap="square" tIns="365725">
            <a:noAutofit/>
          </a:bodyPr>
          <a:lstStyle/>
          <a:p>
            <a:pPr indent="0" lvl="0" marL="0" rtl="0" algn="ctr">
              <a:spcBef>
                <a:spcPts val="0"/>
              </a:spcBef>
              <a:spcAft>
                <a:spcPts val="0"/>
              </a:spcAft>
              <a:buNone/>
            </a:pPr>
            <a:r>
              <a:rPr b="1" lang="en-US" sz="2100">
                <a:latin typeface="Rajdhani"/>
                <a:ea typeface="Rajdhani"/>
                <a:cs typeface="Rajdhani"/>
                <a:sym typeface="Rajdhani"/>
              </a:rPr>
              <a:t>INDEPENDENT TASKS</a:t>
            </a:r>
            <a:endParaRPr b="1" sz="2100">
              <a:latin typeface="Rajdhani"/>
              <a:ea typeface="Rajdhani"/>
              <a:cs typeface="Rajdhani"/>
              <a:sym typeface="Rajdhani"/>
            </a:endParaRPr>
          </a:p>
        </p:txBody>
      </p:sp>
      <p:sp>
        <p:nvSpPr>
          <p:cNvPr id="682" name="Google Shape;682;g874c179c92_0_566"/>
          <p:cNvSpPr txBox="1"/>
          <p:nvPr>
            <p:ph idx="4294967295" type="subTitle"/>
          </p:nvPr>
        </p:nvSpPr>
        <p:spPr>
          <a:xfrm>
            <a:off x="8480967" y="3900380"/>
            <a:ext cx="2944800" cy="662100"/>
          </a:xfrm>
          <a:prstGeom prst="rect">
            <a:avLst/>
          </a:prstGeom>
        </p:spPr>
        <p:txBody>
          <a:bodyPr anchorCtr="0" anchor="t" bIns="121900" lIns="121900" spcFirstLastPara="1" rIns="121900" wrap="square" tIns="365725">
            <a:noAutofit/>
          </a:bodyPr>
          <a:lstStyle/>
          <a:p>
            <a:pPr indent="0" lvl="0" marL="0" rtl="0" algn="ctr">
              <a:spcBef>
                <a:spcPts val="0"/>
              </a:spcBef>
              <a:spcAft>
                <a:spcPts val="0"/>
              </a:spcAft>
              <a:buNone/>
            </a:pPr>
            <a:r>
              <a:rPr b="1" lang="en-US" sz="2100">
                <a:latin typeface="Rajdhani"/>
                <a:ea typeface="Rajdhani"/>
                <a:cs typeface="Rajdhani"/>
                <a:sym typeface="Rajdhani"/>
              </a:rPr>
              <a:t>LOCAL MDP</a:t>
            </a:r>
            <a:endParaRPr b="1" sz="2100">
              <a:latin typeface="Rajdhani"/>
              <a:ea typeface="Rajdhani"/>
              <a:cs typeface="Rajdhani"/>
              <a:sym typeface="Rajdhani"/>
            </a:endParaRPr>
          </a:p>
        </p:txBody>
      </p:sp>
      <p:sp>
        <p:nvSpPr>
          <p:cNvPr id="683" name="Google Shape;683;g874c179c92_0_566"/>
          <p:cNvSpPr/>
          <p:nvPr/>
        </p:nvSpPr>
        <p:spPr>
          <a:xfrm>
            <a:off x="7878500" y="4606625"/>
            <a:ext cx="4011900" cy="1710900"/>
          </a:xfrm>
          <a:prstGeom prst="rect">
            <a:avLst/>
          </a:prstGeom>
          <a:noFill/>
          <a:ln>
            <a:noFill/>
          </a:ln>
        </p:spPr>
        <p:txBody>
          <a:bodyPr anchorCtr="0" anchor="t" bIns="91425" lIns="91425" spcFirstLastPara="1" rIns="91425" wrap="square" tIns="91425">
            <a:noAutofit/>
          </a:bodyPr>
          <a:lstStyle/>
          <a:p>
            <a:pPr indent="0" lvl="0" marL="0" marR="0" rtl="0" algn="just">
              <a:lnSpc>
                <a:spcPct val="90000"/>
              </a:lnSpc>
              <a:spcBef>
                <a:spcPts val="0"/>
              </a:spcBef>
              <a:spcAft>
                <a:spcPts val="600"/>
              </a:spcAft>
              <a:buNone/>
            </a:pPr>
            <a:r>
              <a:rPr lang="en-US" sz="1900">
                <a:solidFill>
                  <a:srgbClr val="F3F3F3"/>
                </a:solidFill>
                <a:latin typeface="Fira Sans Condensed Light"/>
                <a:ea typeface="Fira Sans Condensed Light"/>
                <a:cs typeface="Fira Sans Condensed Light"/>
                <a:sym typeface="Fira Sans Condensed Light"/>
              </a:rPr>
              <a:t>   </a:t>
            </a:r>
            <a:r>
              <a:rPr i="0" lang="en-US" sz="1900" u="none" cap="none" strike="noStrike">
                <a:solidFill>
                  <a:srgbClr val="F3F3F3"/>
                </a:solidFill>
                <a:latin typeface="Calibri"/>
                <a:ea typeface="Calibri"/>
                <a:cs typeface="Calibri"/>
                <a:sym typeface="Calibri"/>
              </a:rPr>
              <a:t>In order to find an optimal policy for       </a:t>
            </a:r>
            <a:r>
              <a:rPr lang="en-US" sz="1900">
                <a:solidFill>
                  <a:srgbClr val="F3F3F3"/>
                </a:solidFill>
                <a:latin typeface="Calibri"/>
                <a:ea typeface="Calibri"/>
                <a:cs typeface="Calibri"/>
                <a:sym typeface="Calibri"/>
              </a:rPr>
              <a:t>       </a:t>
            </a:r>
            <a:r>
              <a:rPr i="0" lang="en-US" sz="1900" u="none" cap="none" strike="noStrike">
                <a:solidFill>
                  <a:srgbClr val="F3F3F3"/>
                </a:solidFill>
                <a:latin typeface="Calibri"/>
                <a:ea typeface="Calibri"/>
                <a:cs typeface="Calibri"/>
                <a:sym typeface="Calibri"/>
              </a:rPr>
              <a:t>each</a:t>
            </a:r>
            <a:r>
              <a:rPr i="0" lang="en-US" sz="1900" u="none" cap="none" strike="noStrike">
                <a:solidFill>
                  <a:srgbClr val="F3F3F3"/>
                </a:solidFill>
                <a:latin typeface="Calibri"/>
                <a:ea typeface="Calibri"/>
                <a:cs typeface="Calibri"/>
                <a:sym typeface="Calibri"/>
              </a:rPr>
              <a:t> </a:t>
            </a:r>
            <a:r>
              <a:rPr i="0" lang="en-US" sz="1900" u="none" cap="none" strike="noStrike">
                <a:solidFill>
                  <a:srgbClr val="F3F3F3"/>
                </a:solidFill>
                <a:latin typeface="Calibri"/>
                <a:ea typeface="Calibri"/>
                <a:cs typeface="Calibri"/>
                <a:sym typeface="Calibri"/>
              </a:rPr>
              <a:t>robot, it is assumed that tasks</a:t>
            </a:r>
            <a:r>
              <a:rPr i="0" lang="en-US" sz="1900" u="none" cap="none" strike="noStrike">
                <a:solidFill>
                  <a:srgbClr val="F3F3F3"/>
                </a:solidFill>
                <a:latin typeface="Calibri"/>
                <a:ea typeface="Calibri"/>
                <a:cs typeface="Calibri"/>
                <a:sym typeface="Calibri"/>
              </a:rPr>
              <a:t> </a:t>
            </a:r>
            <a:r>
              <a:rPr i="0" lang="en-US" sz="1900" u="none" cap="none" strike="noStrike">
                <a:solidFill>
                  <a:srgbClr val="F3F3F3"/>
                </a:solidFill>
                <a:latin typeface="Calibri"/>
                <a:ea typeface="Calibri"/>
                <a:cs typeface="Calibri"/>
                <a:sym typeface="Calibri"/>
              </a:rPr>
              <a:t>have no interdependence and can each be completed by a single robot. Hence, this brings us to a local MDP.</a:t>
            </a:r>
            <a:endParaRPr sz="1900">
              <a:latin typeface="Calibri"/>
              <a:ea typeface="Calibri"/>
              <a:cs typeface="Calibri"/>
              <a:sym typeface="Calibri"/>
            </a:endParaRPr>
          </a:p>
        </p:txBody>
      </p:sp>
      <p:sp>
        <p:nvSpPr>
          <p:cNvPr id="684" name="Google Shape;684;g874c179c92_0_56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85" name="Google Shape;685;g874c179c92_0_566"/>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OLUWATOYIN SANNI</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3900"/>
                                        <p:tgtEl>
                                          <p:spTgt spid="44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4000"/>
                                        <p:tgtEl>
                                          <p:spTgt spid="681"/>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39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4500"/>
                                        <p:tgtEl>
                                          <p:spTgt spid="680"/>
                                        </p:tgtEl>
                                      </p:cBhvr>
                                    </p:animEffect>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674"/>
                                        </p:tgtEl>
                                        <p:attrNameLst>
                                          <p:attrName>style.visibility</p:attrName>
                                        </p:attrNameLst>
                                      </p:cBhvr>
                                      <p:to>
                                        <p:strVal val="visible"/>
                                      </p:to>
                                    </p:set>
                                    <p:anim calcmode="lin" valueType="num">
                                      <p:cBhvr additive="base">
                                        <p:cTn dur="4200"/>
                                        <p:tgtEl>
                                          <p:spTgt spid="674"/>
                                        </p:tgtEl>
                                        <p:attrNameLst>
                                          <p:attrName>ppt_x</p:attrName>
                                        </p:attrNameLst>
                                      </p:cBhvr>
                                      <p:tavLst>
                                        <p:tav fmla="" tm="0">
                                          <p:val>
                                            <p:strVal val="#ppt_x-1"/>
                                          </p:val>
                                        </p:tav>
                                        <p:tav fmla="" tm="100000">
                                          <p:val>
                                            <p:strVal val="#ppt_x"/>
                                          </p:val>
                                        </p:tav>
                                      </p:tavLst>
                                    </p:anim>
                                  </p:childTnLst>
                                </p:cTn>
                              </p:par>
                            </p:childTnLst>
                          </p:cTn>
                        </p:par>
                        <p:par>
                          <p:cTn fill="hold">
                            <p:stCondLst>
                              <p:cond delay="8700"/>
                            </p:stCondLst>
                            <p:childTnLst>
                              <p:par>
                                <p:cTn fill="hold" nodeType="afterEffect" presetClass="entr" presetID="2" presetSubtype="2">
                                  <p:stCondLst>
                                    <p:cond delay="0"/>
                                  </p:stCondLst>
                                  <p:childTnLst>
                                    <p:set>
                                      <p:cBhvr>
                                        <p:cTn dur="1" fill="hold">
                                          <p:stCondLst>
                                            <p:cond delay="0"/>
                                          </p:stCondLst>
                                        </p:cTn>
                                        <p:tgtEl>
                                          <p:spTgt spid="675"/>
                                        </p:tgtEl>
                                        <p:attrNameLst>
                                          <p:attrName>style.visibility</p:attrName>
                                        </p:attrNameLst>
                                      </p:cBhvr>
                                      <p:to>
                                        <p:strVal val="visible"/>
                                      </p:to>
                                    </p:set>
                                    <p:anim calcmode="lin" valueType="num">
                                      <p:cBhvr additive="base">
                                        <p:cTn dur="4200"/>
                                        <p:tgtEl>
                                          <p:spTgt spid="675"/>
                                        </p:tgtEl>
                                        <p:attrNameLst>
                                          <p:attrName>ppt_x</p:attrName>
                                        </p:attrNameLst>
                                      </p:cBhvr>
                                      <p:tavLst>
                                        <p:tav fmla="" tm="0">
                                          <p:val>
                                            <p:strVal val="#ppt_x+1"/>
                                          </p:val>
                                        </p:tav>
                                        <p:tav fmla="" tm="100000">
                                          <p:val>
                                            <p:strVal val="#ppt_x"/>
                                          </p:val>
                                        </p:tav>
                                      </p:tavLst>
                                    </p:anim>
                                  </p:childTnLst>
                                </p:cTn>
                              </p:par>
                            </p:childTnLst>
                          </p:cTn>
                        </p:par>
                        <p:par>
                          <p:cTn fill="hold">
                            <p:stCondLst>
                              <p:cond delay="12900"/>
                            </p:stCondLst>
                            <p:childTnLst>
                              <p:par>
                                <p:cTn fill="hold" nodeType="afterEffect" presetClass="entr" presetID="2" presetSubtype="4">
                                  <p:stCondLst>
                                    <p:cond delay="0"/>
                                  </p:stCondLst>
                                  <p:childTnLst>
                                    <p:set>
                                      <p:cBhvr>
                                        <p:cTn dur="1" fill="hold">
                                          <p:stCondLst>
                                            <p:cond delay="0"/>
                                          </p:stCondLst>
                                        </p:cTn>
                                        <p:tgtEl>
                                          <p:spTgt spid="683"/>
                                        </p:tgtEl>
                                        <p:attrNameLst>
                                          <p:attrName>style.visibility</p:attrName>
                                        </p:attrNameLst>
                                      </p:cBhvr>
                                      <p:to>
                                        <p:strVal val="visible"/>
                                      </p:to>
                                    </p:set>
                                    <p:anim calcmode="lin" valueType="num">
                                      <p:cBhvr additive="base">
                                        <p:cTn dur="4000"/>
                                        <p:tgtEl>
                                          <p:spTgt spid="6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g874c179c92_0_899"/>
          <p:cNvSpPr txBox="1"/>
          <p:nvPr>
            <p:ph idx="4" type="title"/>
          </p:nvPr>
        </p:nvSpPr>
        <p:spPr>
          <a:xfrm rot="-5400000">
            <a:off x="-1971518" y="2622450"/>
            <a:ext cx="4876800" cy="8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3500"/>
              <a:t>LOCAL MDP</a:t>
            </a:r>
            <a:endParaRPr sz="3500"/>
          </a:p>
        </p:txBody>
      </p:sp>
      <p:sp>
        <p:nvSpPr>
          <p:cNvPr id="691" name="Google Shape;691;g874c179c92_0_899"/>
          <p:cNvSpPr txBox="1"/>
          <p:nvPr>
            <p:ph idx="1" type="subTitle"/>
          </p:nvPr>
        </p:nvSpPr>
        <p:spPr>
          <a:xfrm flipH="1">
            <a:off x="3142775" y="3509125"/>
            <a:ext cx="5266500" cy="2781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a:t>Given 𝖰𝜑i as the DFA for each task, the state space </a:t>
            </a:r>
            <a:r>
              <a:rPr b="1" i="1" lang="en-US" sz="2400">
                <a:solidFill>
                  <a:srgbClr val="FFFFFF"/>
                </a:solidFill>
                <a:latin typeface="Calibri"/>
                <a:ea typeface="Calibri"/>
                <a:cs typeface="Calibri"/>
                <a:sym typeface="Calibri"/>
              </a:rPr>
              <a:t>S</a:t>
            </a:r>
            <a:r>
              <a:rPr b="1" baseline="-25000" i="1" lang="en-US" sz="2400">
                <a:solidFill>
                  <a:srgbClr val="FFFFFF"/>
                </a:solidFill>
                <a:latin typeface="Calibri"/>
                <a:ea typeface="Calibri"/>
                <a:cs typeface="Calibri"/>
                <a:sym typeface="Calibri"/>
              </a:rPr>
              <a:t>i</a:t>
            </a:r>
            <a:r>
              <a:rPr b="1" baseline="30000" lang="en-US" sz="2400">
                <a:solidFill>
                  <a:srgbClr val="FFFFFF"/>
                </a:solidFill>
                <a:latin typeface="Calibri"/>
                <a:ea typeface="Calibri"/>
                <a:cs typeface="Calibri"/>
                <a:sym typeface="Calibri"/>
              </a:rPr>
              <a:t>M</a:t>
            </a:r>
            <a:r>
              <a:rPr lang="en-US"/>
              <a:t> of the local MDP </a:t>
            </a:r>
            <a:r>
              <a:rPr b="1" lang="en-US" sz="2400">
                <a:solidFill>
                  <a:srgbClr val="FFFFFF"/>
                </a:solidFill>
                <a:latin typeface="Calibri"/>
                <a:ea typeface="Calibri"/>
                <a:cs typeface="Calibri"/>
                <a:sym typeface="Calibri"/>
              </a:rPr>
              <a:t>ℳٖ</a:t>
            </a:r>
            <a:r>
              <a:rPr b="1" baseline="-25000" i="1" lang="en-US" sz="2400">
                <a:solidFill>
                  <a:srgbClr val="FFFFFF"/>
                </a:solidFill>
                <a:latin typeface="Calibri"/>
                <a:ea typeface="Calibri"/>
                <a:cs typeface="Calibri"/>
                <a:sym typeface="Calibri"/>
              </a:rPr>
              <a:t>i</a:t>
            </a:r>
            <a:r>
              <a:rPr b="1" baseline="30000" lang="en-US" sz="2400">
                <a:solidFill>
                  <a:srgbClr val="FFFFFF"/>
                </a:solidFill>
                <a:latin typeface="Calibri"/>
                <a:ea typeface="Calibri"/>
                <a:cs typeface="Calibri"/>
                <a:sym typeface="Calibri"/>
              </a:rPr>
              <a:t>M</a:t>
            </a:r>
            <a:r>
              <a:rPr b="1" baseline="30000" lang="en-US" sz="2400">
                <a:solidFill>
                  <a:srgbClr val="3D85C6"/>
                </a:solidFill>
                <a:latin typeface="Calibri"/>
                <a:ea typeface="Calibri"/>
                <a:cs typeface="Calibri"/>
                <a:sym typeface="Calibri"/>
              </a:rPr>
              <a:t> </a:t>
            </a:r>
            <a:r>
              <a:rPr lang="en-US"/>
              <a:t>is denoted as  </a:t>
            </a:r>
            <a:endParaRPr/>
          </a:p>
          <a:p>
            <a:pPr indent="0" lvl="0" marL="0" rtl="0" algn="just">
              <a:lnSpc>
                <a:spcPct val="115000"/>
              </a:lnSpc>
              <a:spcBef>
                <a:spcPts val="0"/>
              </a:spcBef>
              <a:spcAft>
                <a:spcPts val="0"/>
              </a:spcAft>
              <a:buNone/>
            </a:pPr>
            <a:r>
              <a:t/>
            </a:r>
            <a:endParaRPr/>
          </a:p>
          <a:p>
            <a:pPr indent="0" lvl="0" marL="0" rtl="0" algn="ctr">
              <a:spcBef>
                <a:spcPts val="0"/>
              </a:spcBef>
              <a:spcAft>
                <a:spcPts val="0"/>
              </a:spcAft>
              <a:buNone/>
            </a:pPr>
            <a:r>
              <a:rPr b="1" i="1" lang="en-US" sz="2400">
                <a:solidFill>
                  <a:srgbClr val="3D85C6"/>
                </a:solidFill>
                <a:latin typeface="Calibri"/>
                <a:ea typeface="Calibri"/>
                <a:cs typeface="Calibri"/>
                <a:sym typeface="Calibri"/>
              </a:rPr>
              <a:t>S</a:t>
            </a:r>
            <a:r>
              <a:rPr b="1" baseline="-25000" i="1" lang="en-US" sz="2400">
                <a:solidFill>
                  <a:srgbClr val="3D85C6"/>
                </a:solidFill>
                <a:latin typeface="Calibri"/>
                <a:ea typeface="Calibri"/>
                <a:cs typeface="Calibri"/>
                <a:sym typeface="Calibri"/>
              </a:rPr>
              <a:t>i</a:t>
            </a:r>
            <a:r>
              <a:rPr b="1" baseline="30000" lang="en-US" sz="2400">
                <a:solidFill>
                  <a:srgbClr val="3D85C6"/>
                </a:solidFill>
                <a:latin typeface="Calibri"/>
                <a:ea typeface="Calibri"/>
                <a:cs typeface="Calibri"/>
                <a:sym typeface="Calibri"/>
              </a:rPr>
              <a:t>M </a:t>
            </a:r>
            <a:r>
              <a:rPr b="1" lang="en-US" sz="2400">
                <a:solidFill>
                  <a:srgbClr val="3D85C6"/>
                </a:solidFill>
                <a:latin typeface="Calibri"/>
                <a:ea typeface="Calibri"/>
                <a:cs typeface="Calibri"/>
                <a:sym typeface="Calibri"/>
              </a:rPr>
              <a:t>= </a:t>
            </a:r>
            <a:r>
              <a:rPr b="1" i="1" lang="en-US" sz="2400">
                <a:solidFill>
                  <a:srgbClr val="3D85C6"/>
                </a:solidFill>
                <a:latin typeface="Calibri"/>
                <a:ea typeface="Calibri"/>
                <a:cs typeface="Calibri"/>
                <a:sym typeface="Calibri"/>
              </a:rPr>
              <a:t>S</a:t>
            </a:r>
            <a:r>
              <a:rPr b="1" baseline="-25000" i="1" lang="en-US" sz="2400">
                <a:solidFill>
                  <a:srgbClr val="3D85C6"/>
                </a:solidFill>
                <a:latin typeface="Calibri"/>
                <a:ea typeface="Calibri"/>
                <a:cs typeface="Calibri"/>
                <a:sym typeface="Calibri"/>
              </a:rPr>
              <a:t>i </a:t>
            </a:r>
            <a:r>
              <a:rPr b="1" lang="en-US" sz="2400">
                <a:solidFill>
                  <a:srgbClr val="3D85C6"/>
                </a:solidFill>
                <a:latin typeface="Calibri"/>
                <a:ea typeface="Calibri"/>
                <a:cs typeface="Calibri"/>
                <a:sym typeface="Calibri"/>
              </a:rPr>
              <a:t>⨉ 𝖰𝜑</a:t>
            </a:r>
            <a:r>
              <a:rPr b="1" baseline="-25000" lang="en-US" sz="2400">
                <a:solidFill>
                  <a:srgbClr val="3D85C6"/>
                </a:solidFill>
                <a:latin typeface="Calibri"/>
                <a:ea typeface="Calibri"/>
                <a:cs typeface="Calibri"/>
                <a:sym typeface="Calibri"/>
              </a:rPr>
              <a:t>1</a:t>
            </a:r>
            <a:r>
              <a:rPr b="1" lang="en-US" sz="2400">
                <a:solidFill>
                  <a:srgbClr val="3D85C6"/>
                </a:solidFill>
                <a:latin typeface="Calibri"/>
                <a:ea typeface="Calibri"/>
                <a:cs typeface="Calibri"/>
                <a:sym typeface="Calibri"/>
              </a:rPr>
              <a:t> ⨉ … ⨉ 𝖰𝜑</a:t>
            </a:r>
            <a:r>
              <a:rPr b="1" baseline="-25000" lang="en-US" sz="2400">
                <a:solidFill>
                  <a:srgbClr val="3D85C6"/>
                </a:solidFill>
                <a:latin typeface="Calibri"/>
                <a:ea typeface="Calibri"/>
                <a:cs typeface="Calibri"/>
                <a:sym typeface="Calibri"/>
              </a:rPr>
              <a:t>n</a:t>
            </a:r>
            <a:r>
              <a:rPr b="1" lang="en-US" sz="2400">
                <a:solidFill>
                  <a:srgbClr val="3D85C6"/>
                </a:solidFill>
                <a:latin typeface="Calibri"/>
                <a:ea typeface="Calibri"/>
                <a:cs typeface="Calibri"/>
                <a:sym typeface="Calibri"/>
              </a:rPr>
              <a:t> ⨉ 𝖰𝜑</a:t>
            </a:r>
            <a:r>
              <a:rPr b="1" baseline="-25000" lang="en-US" sz="2400">
                <a:solidFill>
                  <a:srgbClr val="3D85C6"/>
                </a:solidFill>
                <a:latin typeface="Calibri"/>
                <a:ea typeface="Calibri"/>
                <a:cs typeface="Calibri"/>
                <a:sym typeface="Calibri"/>
              </a:rPr>
              <a:t>safe</a:t>
            </a:r>
            <a:endParaRPr b="1">
              <a:solidFill>
                <a:srgbClr val="3D85C6"/>
              </a:solidFill>
              <a:latin typeface="Fira Sans Condensed"/>
              <a:ea typeface="Fira Sans Condensed"/>
              <a:cs typeface="Fira Sans Condensed"/>
              <a:sym typeface="Fira Sans Condensed"/>
            </a:endParaRPr>
          </a:p>
          <a:p>
            <a:pPr indent="0" lvl="0" marL="0" rtl="0" algn="just">
              <a:spcBef>
                <a:spcPts val="0"/>
              </a:spcBef>
              <a:spcAft>
                <a:spcPts val="0"/>
              </a:spcAft>
              <a:buNone/>
            </a:pPr>
            <a:r>
              <a:t/>
            </a:r>
            <a:endParaRPr>
              <a:solidFill>
                <a:schemeClr val="lt2"/>
              </a:solidFill>
            </a:endParaRPr>
          </a:p>
          <a:p>
            <a:pPr indent="0" lvl="0" marL="0" rtl="0" algn="just">
              <a:spcBef>
                <a:spcPts val="0"/>
              </a:spcBef>
              <a:spcAft>
                <a:spcPts val="0"/>
              </a:spcAft>
              <a:buNone/>
            </a:pPr>
            <a:r>
              <a:rPr lang="en-US">
                <a:solidFill>
                  <a:schemeClr val="lt2"/>
                </a:solidFill>
              </a:rPr>
              <a:t>which allows us to keep track of the state of satisfaction for each part of the mission specification separately.</a:t>
            </a:r>
            <a:r>
              <a:rPr lang="en-US">
                <a:solidFill>
                  <a:srgbClr val="FFFFFF"/>
                </a:solidFill>
                <a:latin typeface="Fira Sans Condensed"/>
                <a:ea typeface="Fira Sans Condensed"/>
                <a:cs typeface="Fira Sans Condensed"/>
                <a:sym typeface="Fira Sans Condensed"/>
              </a:rPr>
              <a:t> </a:t>
            </a:r>
            <a:endParaRPr>
              <a:solidFill>
                <a:srgbClr val="FFFFFF"/>
              </a:solidFill>
            </a:endParaRPr>
          </a:p>
        </p:txBody>
      </p:sp>
      <p:pic>
        <p:nvPicPr>
          <p:cNvPr id="692" name="Google Shape;692;g874c179c92_0_899"/>
          <p:cNvPicPr preferRelativeResize="0"/>
          <p:nvPr/>
        </p:nvPicPr>
        <p:blipFill>
          <a:blip r:embed="rId3">
            <a:alphaModFix/>
          </a:blip>
          <a:stretch>
            <a:fillRect/>
          </a:stretch>
        </p:blipFill>
        <p:spPr>
          <a:xfrm>
            <a:off x="5947550" y="2101398"/>
            <a:ext cx="3893800" cy="646402"/>
          </a:xfrm>
          <a:prstGeom prst="rect">
            <a:avLst/>
          </a:prstGeom>
          <a:noFill/>
          <a:ln>
            <a:noFill/>
          </a:ln>
        </p:spPr>
      </p:pic>
      <p:sp>
        <p:nvSpPr>
          <p:cNvPr id="693" name="Google Shape;693;g874c179c92_0_899"/>
          <p:cNvSpPr/>
          <p:nvPr/>
        </p:nvSpPr>
        <p:spPr>
          <a:xfrm rot="2539934">
            <a:off x="1012626" y="4119605"/>
            <a:ext cx="1150532" cy="1216485"/>
          </a:xfrm>
          <a:custGeom>
            <a:rect b="b" l="l" r="r" t="t"/>
            <a:pathLst>
              <a:path extrusionOk="0" h="11134" w="11133">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874c179c92_0_899"/>
          <p:cNvSpPr/>
          <p:nvPr/>
        </p:nvSpPr>
        <p:spPr>
          <a:xfrm>
            <a:off x="10643233" y="706075"/>
            <a:ext cx="1424689" cy="973940"/>
          </a:xfrm>
          <a:custGeom>
            <a:rect b="b" l="l" r="r" t="t"/>
            <a:pathLst>
              <a:path extrusionOk="0" h="8406" w="11467">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874c179c92_0_899"/>
          <p:cNvSpPr/>
          <p:nvPr/>
        </p:nvSpPr>
        <p:spPr>
          <a:xfrm>
            <a:off x="3404233" y="706075"/>
            <a:ext cx="1424689" cy="973940"/>
          </a:xfrm>
          <a:custGeom>
            <a:rect b="b" l="l" r="r" t="t"/>
            <a:pathLst>
              <a:path extrusionOk="0" h="8406" w="11467">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874c179c92_0_899"/>
          <p:cNvSpPr/>
          <p:nvPr/>
        </p:nvSpPr>
        <p:spPr>
          <a:xfrm rot="2539934">
            <a:off x="9166026" y="4272005"/>
            <a:ext cx="1150532" cy="1216485"/>
          </a:xfrm>
          <a:custGeom>
            <a:rect b="b" l="l" r="r" t="t"/>
            <a:pathLst>
              <a:path extrusionOk="0" h="11134" w="11133">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rgbClr val="00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874c179c92_0_899"/>
          <p:cNvSpPr txBox="1"/>
          <p:nvPr>
            <p:ph idx="3" type="subTitle"/>
          </p:nvPr>
        </p:nvSpPr>
        <p:spPr>
          <a:xfrm flipH="1">
            <a:off x="4847000" y="142800"/>
            <a:ext cx="5679300" cy="32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Each MDP encodes the dynamics of each robot, its tasks and the extent of task completion. A product MDP with a separate DFA for each LTL formula is defined as</a:t>
            </a:r>
            <a:endParaRPr/>
          </a:p>
          <a:p>
            <a:pPr indent="0" lvl="0" marL="0" rtl="0" algn="l">
              <a:spcBef>
                <a:spcPts val="0"/>
              </a:spcBef>
              <a:spcAft>
                <a:spcPts val="0"/>
              </a:spcAft>
              <a:buNone/>
            </a:pPr>
            <a:r>
              <a:t/>
            </a:r>
            <a:endParaRPr/>
          </a:p>
          <a:p>
            <a:pPr indent="0" lvl="0" marL="186262" rtl="0" algn="l">
              <a:spcBef>
                <a:spcPts val="0"/>
              </a:spcBef>
              <a:spcAft>
                <a:spcPts val="0"/>
              </a:spcAft>
              <a:buNone/>
            </a:pPr>
            <a:r>
              <a:rPr b="1" lang="en-US" sz="2400">
                <a:solidFill>
                  <a:srgbClr val="3D85C6"/>
                </a:solidFill>
                <a:latin typeface="Calibri"/>
                <a:ea typeface="Calibri"/>
                <a:cs typeface="Calibri"/>
                <a:sym typeface="Calibri"/>
              </a:rPr>
              <a:t>ℳٖ</a:t>
            </a:r>
            <a:r>
              <a:rPr b="1" baseline="-25000" i="1" lang="en-US" sz="2400">
                <a:solidFill>
                  <a:srgbClr val="3D85C6"/>
                </a:solidFill>
                <a:latin typeface="Calibri"/>
                <a:ea typeface="Calibri"/>
                <a:cs typeface="Calibri"/>
                <a:sym typeface="Calibri"/>
              </a:rPr>
              <a:t>i</a:t>
            </a:r>
            <a:r>
              <a:rPr b="1" baseline="30000" lang="en-US" sz="2400">
                <a:solidFill>
                  <a:srgbClr val="3D85C6"/>
                </a:solidFill>
                <a:latin typeface="Calibri"/>
                <a:ea typeface="Calibri"/>
                <a:cs typeface="Calibri"/>
                <a:sym typeface="Calibri"/>
              </a:rPr>
              <a:t>M </a:t>
            </a:r>
            <a:r>
              <a:rPr b="1" lang="en-US" sz="2400">
                <a:solidFill>
                  <a:srgbClr val="3D85C6"/>
                </a:solidFill>
                <a:latin typeface="Advent Pro"/>
                <a:ea typeface="Advent Pro"/>
                <a:cs typeface="Advent Pro"/>
                <a:sym typeface="Advent Pro"/>
              </a:rPr>
              <a:t> = ℳٖi ⨂ A𝜑₁ ⨂……..⨂ A𝜑ₘ ⨂ </a:t>
            </a:r>
            <a:r>
              <a:rPr b="1" lang="en-US" sz="2400">
                <a:solidFill>
                  <a:srgbClr val="3D85C6"/>
                </a:solidFill>
                <a:latin typeface="Calibri"/>
                <a:ea typeface="Calibri"/>
                <a:cs typeface="Calibri"/>
                <a:sym typeface="Calibri"/>
              </a:rPr>
              <a:t>A𝜑</a:t>
            </a:r>
            <a:r>
              <a:rPr b="1" baseline="-25000" lang="en-US" sz="2400">
                <a:solidFill>
                  <a:srgbClr val="3D85C6"/>
                </a:solidFill>
                <a:latin typeface="Calibri"/>
                <a:ea typeface="Calibri"/>
                <a:cs typeface="Calibri"/>
                <a:sym typeface="Calibri"/>
              </a:rPr>
              <a:t>safe</a:t>
            </a:r>
            <a:endParaRPr b="1" sz="2400">
              <a:solidFill>
                <a:srgbClr val="3D85C6"/>
              </a:solidFill>
              <a:latin typeface="Advent Pro"/>
              <a:ea typeface="Advent Pro"/>
              <a:cs typeface="Advent Pro"/>
              <a:sym typeface="Advent Pro"/>
            </a:endParaRPr>
          </a:p>
          <a:p>
            <a:pPr indent="0" lvl="0" marL="186262" rtl="0" algn="l">
              <a:spcBef>
                <a:spcPts val="0"/>
              </a:spcBef>
              <a:spcAft>
                <a:spcPts val="0"/>
              </a:spcAft>
              <a:buNone/>
            </a:pPr>
            <a:r>
              <a:rPr lang="en-US" sz="2400">
                <a:solidFill>
                  <a:srgbClr val="6FA8DC"/>
                </a:solidFill>
                <a:latin typeface="Advent Pro Light"/>
                <a:ea typeface="Advent Pro Light"/>
                <a:cs typeface="Advent Pro Light"/>
                <a:sym typeface="Advent Pro Light"/>
              </a:rPr>
              <a:t> 					  </a:t>
            </a:r>
            <a:r>
              <a:rPr lang="en-US" sz="2400">
                <a:solidFill>
                  <a:srgbClr val="FFFFFF"/>
                </a:solidFill>
                <a:latin typeface="Advent Pro Light"/>
                <a:ea typeface="Advent Pro Light"/>
                <a:cs typeface="Advent Pro Light"/>
                <a:sym typeface="Advent Pro Light"/>
              </a:rPr>
              <a:t>    </a:t>
            </a:r>
            <a:r>
              <a:rPr lang="en-US" sz="2800">
                <a:solidFill>
                  <a:srgbClr val="FFFFFF"/>
                </a:solidFill>
                <a:latin typeface="Advent Pro Light"/>
                <a:ea typeface="Advent Pro Light"/>
                <a:cs typeface="Advent Pro Light"/>
                <a:sym typeface="Advent Pro Light"/>
              </a:rPr>
              <a:t>⇓</a:t>
            </a:r>
            <a:endParaRPr b="1" sz="2400">
              <a:solidFill>
                <a:srgbClr val="D9D9D9"/>
              </a:solidFill>
              <a:latin typeface="Calibri"/>
              <a:ea typeface="Calibri"/>
              <a:cs typeface="Calibri"/>
              <a:sym typeface="Calibri"/>
            </a:endParaRPr>
          </a:p>
          <a:p>
            <a:pPr indent="0" lvl="0" marL="186262" rtl="0" algn="l">
              <a:spcBef>
                <a:spcPts val="0"/>
              </a:spcBef>
              <a:spcAft>
                <a:spcPts val="0"/>
              </a:spcAft>
              <a:buNone/>
            </a:pPr>
            <a:r>
              <a:rPr b="1" lang="en-US" sz="2400">
                <a:solidFill>
                  <a:srgbClr val="D9D9D9"/>
                </a:solidFill>
                <a:latin typeface="Calibri"/>
                <a:ea typeface="Calibri"/>
                <a:cs typeface="Calibri"/>
                <a:sym typeface="Calibri"/>
              </a:rPr>
              <a:t>ℳٖ</a:t>
            </a:r>
            <a:r>
              <a:rPr b="1" baseline="-25000" i="1" lang="en-US" sz="2400">
                <a:solidFill>
                  <a:srgbClr val="D9D9D9"/>
                </a:solidFill>
                <a:latin typeface="Calibri"/>
                <a:ea typeface="Calibri"/>
                <a:cs typeface="Calibri"/>
                <a:sym typeface="Calibri"/>
              </a:rPr>
              <a:t>i</a:t>
            </a:r>
            <a:r>
              <a:rPr b="1" baseline="30000" lang="en-US" sz="2400">
                <a:solidFill>
                  <a:srgbClr val="D9D9D9"/>
                </a:solidFill>
                <a:latin typeface="Calibri"/>
                <a:ea typeface="Calibri"/>
                <a:cs typeface="Calibri"/>
                <a:sym typeface="Calibri"/>
              </a:rPr>
              <a:t>M</a:t>
            </a:r>
            <a:r>
              <a:rPr baseline="30000" lang="en-US" sz="2400">
                <a:solidFill>
                  <a:srgbClr val="1155CC"/>
                </a:solidFill>
                <a:latin typeface="Calibri"/>
                <a:ea typeface="Calibri"/>
                <a:cs typeface="Calibri"/>
                <a:sym typeface="Calibri"/>
              </a:rPr>
              <a:t> </a:t>
            </a:r>
            <a:r>
              <a:rPr lang="en-US" sz="2400">
                <a:solidFill>
                  <a:schemeClr val="lt2"/>
                </a:solidFill>
                <a:latin typeface="Advent Pro Light"/>
                <a:ea typeface="Advent Pro Light"/>
                <a:cs typeface="Advent Pro Light"/>
                <a:sym typeface="Advent Pro Light"/>
              </a:rPr>
              <a:t> = </a:t>
            </a:r>
            <a:endParaRPr sz="2400">
              <a:solidFill>
                <a:schemeClr val="lt2"/>
              </a:solidFill>
              <a:latin typeface="Advent Pro Light"/>
              <a:ea typeface="Advent Pro Light"/>
              <a:cs typeface="Advent Pro Light"/>
              <a:sym typeface="Advent Pro Light"/>
            </a:endParaRPr>
          </a:p>
          <a:p>
            <a:pPr indent="0" lvl="0" marL="186262" rtl="0" algn="ctr">
              <a:spcBef>
                <a:spcPts val="0"/>
              </a:spcBef>
              <a:spcAft>
                <a:spcPts val="0"/>
              </a:spcAft>
              <a:buNone/>
            </a:pPr>
            <a:r>
              <a:t/>
            </a:r>
            <a:endParaRPr sz="2400">
              <a:solidFill>
                <a:schemeClr val="lt2"/>
              </a:solidFill>
              <a:latin typeface="Advent Pro Light"/>
              <a:ea typeface="Advent Pro Light"/>
              <a:cs typeface="Advent Pro Light"/>
              <a:sym typeface="Advent Pro 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98" name="Google Shape;698;g874c179c92_0_89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99" name="Google Shape;699;g874c179c92_0_899"/>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OLUWATOYIN SANNI</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mc:AlternateContent>
    <mc:Choice Requires="p14">
      <p:transition spd="slow" p14:dur="38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691">
                                            <p:txEl>
                                              <p:pRg end="0" st="0"/>
                                            </p:txEl>
                                          </p:spTgt>
                                        </p:tgtEl>
                                        <p:attrNameLst>
                                          <p:attrName>style.visibility</p:attrName>
                                        </p:attrNameLst>
                                      </p:cBhvr>
                                      <p:to>
                                        <p:strVal val="visible"/>
                                      </p:to>
                                    </p:set>
                                    <p:anim calcmode="lin" valueType="num">
                                      <p:cBhvr additive="base">
                                        <p:cTn dur="4000"/>
                                        <p:tgtEl>
                                          <p:spTgt spid="69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691">
                                            <p:txEl>
                                              <p:pRg end="1" st="1"/>
                                            </p:txEl>
                                          </p:spTgt>
                                        </p:tgtEl>
                                        <p:attrNameLst>
                                          <p:attrName>style.visibility</p:attrName>
                                        </p:attrNameLst>
                                      </p:cBhvr>
                                      <p:to>
                                        <p:strVal val="visible"/>
                                      </p:to>
                                    </p:set>
                                    <p:anim calcmode="lin" valueType="num">
                                      <p:cBhvr additive="base">
                                        <p:cTn dur="4000"/>
                                        <p:tgtEl>
                                          <p:spTgt spid="69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0"/>
                                  </p:stCondLst>
                                  <p:childTnLst>
                                    <p:set>
                                      <p:cBhvr>
                                        <p:cTn dur="1" fill="hold">
                                          <p:stCondLst>
                                            <p:cond delay="0"/>
                                          </p:stCondLst>
                                        </p:cTn>
                                        <p:tgtEl>
                                          <p:spTgt spid="691">
                                            <p:txEl>
                                              <p:pRg end="2" st="2"/>
                                            </p:txEl>
                                          </p:spTgt>
                                        </p:tgtEl>
                                        <p:attrNameLst>
                                          <p:attrName>style.visibility</p:attrName>
                                        </p:attrNameLst>
                                      </p:cBhvr>
                                      <p:to>
                                        <p:strVal val="visible"/>
                                      </p:to>
                                    </p:set>
                                    <p:anim calcmode="lin" valueType="num">
                                      <p:cBhvr additive="base">
                                        <p:cTn dur="4000"/>
                                        <p:tgtEl>
                                          <p:spTgt spid="69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8">
                                  <p:stCondLst>
                                    <p:cond delay="0"/>
                                  </p:stCondLst>
                                  <p:childTnLst>
                                    <p:set>
                                      <p:cBhvr>
                                        <p:cTn dur="1" fill="hold">
                                          <p:stCondLst>
                                            <p:cond delay="0"/>
                                          </p:stCondLst>
                                        </p:cTn>
                                        <p:tgtEl>
                                          <p:spTgt spid="691">
                                            <p:txEl>
                                              <p:pRg end="3" st="3"/>
                                            </p:txEl>
                                          </p:spTgt>
                                        </p:tgtEl>
                                        <p:attrNameLst>
                                          <p:attrName>style.visibility</p:attrName>
                                        </p:attrNameLst>
                                      </p:cBhvr>
                                      <p:to>
                                        <p:strVal val="visible"/>
                                      </p:to>
                                    </p:set>
                                    <p:anim calcmode="lin" valueType="num">
                                      <p:cBhvr additive="base">
                                        <p:cTn dur="4000"/>
                                        <p:tgtEl>
                                          <p:spTgt spid="691">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000"/>
                            </p:stCondLst>
                            <p:childTnLst>
                              <p:par>
                                <p:cTn fill="hold" nodeType="afterEffect" presetClass="entr" presetID="2" presetSubtype="8">
                                  <p:stCondLst>
                                    <p:cond delay="0"/>
                                  </p:stCondLst>
                                  <p:childTnLst>
                                    <p:set>
                                      <p:cBhvr>
                                        <p:cTn dur="1" fill="hold">
                                          <p:stCondLst>
                                            <p:cond delay="0"/>
                                          </p:stCondLst>
                                        </p:cTn>
                                        <p:tgtEl>
                                          <p:spTgt spid="691">
                                            <p:txEl>
                                              <p:pRg end="4" st="4"/>
                                            </p:txEl>
                                          </p:spTgt>
                                        </p:tgtEl>
                                        <p:attrNameLst>
                                          <p:attrName>style.visibility</p:attrName>
                                        </p:attrNameLst>
                                      </p:cBhvr>
                                      <p:to>
                                        <p:strVal val="visible"/>
                                      </p:to>
                                    </p:set>
                                    <p:anim calcmode="lin" valueType="num">
                                      <p:cBhvr additive="base">
                                        <p:cTn dur="4000"/>
                                        <p:tgtEl>
                                          <p:spTgt spid="69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pic>
        <p:nvPicPr>
          <p:cNvPr id="704" name="Google Shape;704;g874c179c92_0_2043"/>
          <p:cNvPicPr preferRelativeResize="0"/>
          <p:nvPr/>
        </p:nvPicPr>
        <p:blipFill>
          <a:blip r:embed="rId3">
            <a:alphaModFix/>
          </a:blip>
          <a:stretch>
            <a:fillRect/>
          </a:stretch>
        </p:blipFill>
        <p:spPr>
          <a:xfrm>
            <a:off x="283600" y="1007200"/>
            <a:ext cx="11705901" cy="5415000"/>
          </a:xfrm>
          <a:prstGeom prst="rect">
            <a:avLst/>
          </a:prstGeom>
          <a:noFill/>
          <a:ln>
            <a:noFill/>
          </a:ln>
        </p:spPr>
      </p:pic>
      <p:sp>
        <p:nvSpPr>
          <p:cNvPr id="705" name="Google Shape;705;g874c179c92_0_2043"/>
          <p:cNvSpPr txBox="1"/>
          <p:nvPr>
            <p:ph idx="4294967295" type="subTitle"/>
          </p:nvPr>
        </p:nvSpPr>
        <p:spPr>
          <a:xfrm>
            <a:off x="548125" y="1519825"/>
            <a:ext cx="2946600" cy="42279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US" sz="2000">
                <a:solidFill>
                  <a:srgbClr val="F3F3F3"/>
                </a:solidFill>
                <a:latin typeface="Calibri"/>
                <a:ea typeface="Calibri"/>
                <a:cs typeface="Calibri"/>
                <a:sym typeface="Calibri"/>
              </a:rPr>
              <a:t>The team MDP 𝒢 is the union of the </a:t>
            </a:r>
            <a:r>
              <a:rPr i="1" lang="en-US" sz="2000">
                <a:solidFill>
                  <a:srgbClr val="F3F3F3"/>
                </a:solidFill>
                <a:latin typeface="Calibri"/>
                <a:ea typeface="Calibri"/>
                <a:cs typeface="Calibri"/>
                <a:sym typeface="Calibri"/>
              </a:rPr>
              <a:t>n </a:t>
            </a:r>
            <a:r>
              <a:rPr lang="en-US" sz="2000">
                <a:solidFill>
                  <a:srgbClr val="F3F3F3"/>
                </a:solidFill>
                <a:latin typeface="Calibri"/>
                <a:ea typeface="Calibri"/>
                <a:cs typeface="Calibri"/>
                <a:sym typeface="Calibri"/>
              </a:rPr>
              <a:t>local product MDPs</a:t>
            </a:r>
            <a:endParaRPr sz="2000">
              <a:solidFill>
                <a:srgbClr val="F3F3F3"/>
              </a:solidFill>
              <a:latin typeface="Calibri"/>
              <a:ea typeface="Calibri"/>
              <a:cs typeface="Calibri"/>
              <a:sym typeface="Calibri"/>
            </a:endParaRPr>
          </a:p>
          <a:p>
            <a:pPr indent="0" lvl="0" marL="0" rtl="0" algn="ctr">
              <a:spcBef>
                <a:spcPts val="1000"/>
              </a:spcBef>
              <a:spcAft>
                <a:spcPts val="0"/>
              </a:spcAft>
              <a:buNone/>
            </a:pPr>
            <a:r>
              <a:rPr lang="en-US" sz="2000">
                <a:solidFill>
                  <a:srgbClr val="F3F3F3"/>
                </a:solidFill>
                <a:latin typeface="Calibri"/>
                <a:ea typeface="Calibri"/>
                <a:cs typeface="Calibri"/>
                <a:sym typeface="Calibri"/>
              </a:rPr>
              <a:t> </a:t>
            </a:r>
            <a:r>
              <a:rPr b="1" lang="en-US" sz="2400">
                <a:solidFill>
                  <a:srgbClr val="00FFFF"/>
                </a:solidFill>
                <a:latin typeface="Calibri"/>
                <a:ea typeface="Calibri"/>
                <a:cs typeface="Calibri"/>
                <a:sym typeface="Calibri"/>
              </a:rPr>
              <a:t>ℳٖ</a:t>
            </a:r>
            <a:r>
              <a:rPr b="1" baseline="-25000" i="1" lang="en-US" sz="2400">
                <a:solidFill>
                  <a:srgbClr val="00FFFF"/>
                </a:solidFill>
                <a:latin typeface="Calibri"/>
                <a:ea typeface="Calibri"/>
                <a:cs typeface="Calibri"/>
                <a:sym typeface="Calibri"/>
              </a:rPr>
              <a:t>i</a:t>
            </a:r>
            <a:r>
              <a:rPr b="1" baseline="30000" lang="en-US" sz="2400">
                <a:solidFill>
                  <a:srgbClr val="00FFFF"/>
                </a:solidFill>
                <a:latin typeface="Calibri"/>
                <a:ea typeface="Calibri"/>
                <a:cs typeface="Calibri"/>
                <a:sym typeface="Calibri"/>
              </a:rPr>
              <a:t>M</a:t>
            </a:r>
            <a:r>
              <a:rPr b="1" lang="en-US" sz="2400">
                <a:solidFill>
                  <a:srgbClr val="00FFFF"/>
                </a:solidFill>
                <a:latin typeface="Calibri"/>
                <a:ea typeface="Calibri"/>
                <a:cs typeface="Calibri"/>
                <a:sym typeface="Calibri"/>
              </a:rPr>
              <a:t>...ℳٖ</a:t>
            </a:r>
            <a:r>
              <a:rPr b="1" baseline="-25000" i="1" lang="en-US" sz="2400">
                <a:solidFill>
                  <a:srgbClr val="00FFFF"/>
                </a:solidFill>
                <a:latin typeface="Calibri"/>
                <a:ea typeface="Calibri"/>
                <a:cs typeface="Calibri"/>
                <a:sym typeface="Calibri"/>
              </a:rPr>
              <a:t>n</a:t>
            </a:r>
            <a:r>
              <a:rPr b="1" baseline="30000" lang="en-US" sz="2400">
                <a:solidFill>
                  <a:srgbClr val="00FFFF"/>
                </a:solidFill>
                <a:latin typeface="Calibri"/>
                <a:ea typeface="Calibri"/>
                <a:cs typeface="Calibri"/>
                <a:sym typeface="Calibri"/>
              </a:rPr>
              <a:t>M</a:t>
            </a:r>
            <a:endParaRPr b="1" sz="2000">
              <a:solidFill>
                <a:srgbClr val="00FFFF"/>
              </a:solidFill>
              <a:latin typeface="Calibri"/>
              <a:ea typeface="Calibri"/>
              <a:cs typeface="Calibri"/>
              <a:sym typeface="Calibri"/>
            </a:endParaRPr>
          </a:p>
          <a:p>
            <a:pPr indent="0" lvl="0" marL="0" rtl="0" algn="ctr">
              <a:spcBef>
                <a:spcPts val="1000"/>
              </a:spcBef>
              <a:spcAft>
                <a:spcPts val="0"/>
              </a:spcAft>
              <a:buNone/>
            </a:pPr>
            <a:r>
              <a:rPr lang="en-US" sz="2000">
                <a:solidFill>
                  <a:srgbClr val="F3F3F3"/>
                </a:solidFill>
                <a:latin typeface="Calibri"/>
                <a:ea typeface="Calibri"/>
                <a:cs typeface="Calibri"/>
                <a:sym typeface="Calibri"/>
              </a:rPr>
              <a:t>We construct a team MDP that represent each robot sequentially. </a:t>
            </a:r>
            <a:endParaRPr sz="2000">
              <a:solidFill>
                <a:srgbClr val="F3F3F3"/>
              </a:solidFill>
              <a:latin typeface="Calibri"/>
              <a:ea typeface="Calibri"/>
              <a:cs typeface="Calibri"/>
              <a:sym typeface="Calibri"/>
            </a:endParaRPr>
          </a:p>
          <a:p>
            <a:pPr indent="0" lvl="0" marL="0" rtl="0" algn="ctr">
              <a:spcBef>
                <a:spcPts val="1000"/>
              </a:spcBef>
              <a:spcAft>
                <a:spcPts val="0"/>
              </a:spcAft>
              <a:buNone/>
            </a:pPr>
            <a:r>
              <a:rPr lang="en-US" sz="2000">
                <a:solidFill>
                  <a:srgbClr val="F3F3F3"/>
                </a:solidFill>
                <a:latin typeface="Calibri"/>
                <a:ea typeface="Calibri"/>
                <a:cs typeface="Calibri"/>
                <a:sym typeface="Calibri"/>
              </a:rPr>
              <a:t>       MDP 𝒢 is a tuple	</a:t>
            </a:r>
            <a:endParaRPr sz="2000">
              <a:solidFill>
                <a:srgbClr val="F3F3F3"/>
              </a:solidFill>
              <a:latin typeface="Calibri"/>
              <a:ea typeface="Calibri"/>
              <a:cs typeface="Calibri"/>
              <a:sym typeface="Calibri"/>
            </a:endParaRPr>
          </a:p>
          <a:p>
            <a:pPr indent="0" lvl="0" marL="0" rtl="0" algn="ctr">
              <a:spcBef>
                <a:spcPts val="1000"/>
              </a:spcBef>
              <a:spcAft>
                <a:spcPts val="0"/>
              </a:spcAft>
              <a:buNone/>
            </a:pPr>
            <a:r>
              <a:rPr lang="en-US" sz="2000">
                <a:solidFill>
                  <a:srgbClr val="F3F3F3"/>
                </a:solidFill>
                <a:latin typeface="Calibri"/>
                <a:ea typeface="Calibri"/>
                <a:cs typeface="Calibri"/>
                <a:sym typeface="Calibri"/>
              </a:rPr>
              <a:t>	</a:t>
            </a:r>
            <a:endParaRPr sz="2000">
              <a:solidFill>
                <a:srgbClr val="F3F3F3"/>
              </a:solidFill>
              <a:latin typeface="Calibri"/>
              <a:ea typeface="Calibri"/>
              <a:cs typeface="Calibri"/>
              <a:sym typeface="Calibri"/>
            </a:endParaRPr>
          </a:p>
          <a:p>
            <a:pPr indent="0" lvl="0" marL="0" rtl="0" algn="ctr">
              <a:spcBef>
                <a:spcPts val="0"/>
              </a:spcBef>
              <a:spcAft>
                <a:spcPts val="0"/>
              </a:spcAft>
              <a:buNone/>
            </a:pPr>
            <a:r>
              <a:t/>
            </a:r>
            <a:endParaRPr sz="2000">
              <a:solidFill>
                <a:srgbClr val="F3F3F3"/>
              </a:solidFill>
              <a:latin typeface="Calibri"/>
              <a:ea typeface="Calibri"/>
              <a:cs typeface="Calibri"/>
              <a:sym typeface="Calibri"/>
            </a:endParaRPr>
          </a:p>
        </p:txBody>
      </p:sp>
      <p:sp>
        <p:nvSpPr>
          <p:cNvPr id="706" name="Google Shape;706;g874c179c92_0_2043"/>
          <p:cNvSpPr txBox="1"/>
          <p:nvPr>
            <p:ph idx="4294967295" type="subTitle"/>
          </p:nvPr>
        </p:nvSpPr>
        <p:spPr>
          <a:xfrm>
            <a:off x="4663250" y="1705275"/>
            <a:ext cx="2946600" cy="32208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1000"/>
              </a:spcBef>
              <a:spcAft>
                <a:spcPts val="0"/>
              </a:spcAft>
              <a:buClr>
                <a:srgbClr val="FFFFFF"/>
              </a:buClr>
              <a:buSzPts val="2000"/>
              <a:buFont typeface="Calibri"/>
              <a:buChar char="●"/>
            </a:pPr>
            <a:r>
              <a:rPr lang="en-US" sz="2000">
                <a:solidFill>
                  <a:srgbClr val="FFFFFF"/>
                </a:solidFill>
                <a:latin typeface="Calibri"/>
                <a:ea typeface="Calibri"/>
                <a:cs typeface="Calibri"/>
                <a:sym typeface="Calibri"/>
              </a:rPr>
              <a:t>S</a:t>
            </a:r>
            <a:r>
              <a:rPr baseline="-25000" lang="en-US" sz="2000">
                <a:solidFill>
                  <a:srgbClr val="FFFFFF"/>
                </a:solidFill>
                <a:latin typeface="Calibri"/>
                <a:ea typeface="Calibri"/>
                <a:cs typeface="Calibri"/>
                <a:sym typeface="Calibri"/>
              </a:rPr>
              <a:t>G</a:t>
            </a:r>
            <a:r>
              <a:rPr lang="en-US" sz="2000">
                <a:solidFill>
                  <a:srgbClr val="FFFFFF"/>
                </a:solidFill>
                <a:latin typeface="Calibri"/>
                <a:ea typeface="Calibri"/>
                <a:cs typeface="Calibri"/>
                <a:sym typeface="Calibri"/>
              </a:rPr>
              <a:t> keeps track of the current robot and its current state within its local MDP.</a:t>
            </a:r>
            <a:endParaRPr sz="2000">
              <a:solidFill>
                <a:srgbClr val="FFFFFF"/>
              </a:solidFill>
              <a:latin typeface="Calibri"/>
              <a:ea typeface="Calibri"/>
              <a:cs typeface="Calibri"/>
              <a:sym typeface="Calibri"/>
            </a:endParaRPr>
          </a:p>
          <a:p>
            <a:pPr indent="-355600" lvl="0" marL="457200" rtl="0" algn="l">
              <a:lnSpc>
                <a:spcPct val="150000"/>
              </a:lnSpc>
              <a:spcBef>
                <a:spcPts val="0"/>
              </a:spcBef>
              <a:spcAft>
                <a:spcPts val="0"/>
              </a:spcAft>
              <a:buClr>
                <a:srgbClr val="FFFFFF"/>
              </a:buClr>
              <a:buSzPts val="2000"/>
              <a:buFont typeface="Calibri"/>
              <a:buChar char="●"/>
            </a:pPr>
            <a:r>
              <a:rPr lang="en-US" sz="2000">
                <a:solidFill>
                  <a:srgbClr val="FFFFFF"/>
                </a:solidFill>
                <a:latin typeface="Calibri"/>
                <a:ea typeface="Calibri"/>
                <a:cs typeface="Calibri"/>
                <a:sym typeface="Calibri"/>
              </a:rPr>
              <a:t>                  r₁ in its initial state</a:t>
            </a:r>
            <a:endParaRPr sz="2000">
              <a:solidFill>
                <a:srgbClr val="FFFFFF"/>
              </a:solidFill>
              <a:latin typeface="Calibri"/>
              <a:ea typeface="Calibri"/>
              <a:cs typeface="Calibri"/>
              <a:sym typeface="Calibri"/>
            </a:endParaRPr>
          </a:p>
        </p:txBody>
      </p:sp>
      <p:sp>
        <p:nvSpPr>
          <p:cNvPr id="707" name="Google Shape;707;g874c179c92_0_2043"/>
          <p:cNvSpPr txBox="1"/>
          <p:nvPr>
            <p:ph idx="4294967295" type="subTitle"/>
          </p:nvPr>
        </p:nvSpPr>
        <p:spPr>
          <a:xfrm>
            <a:off x="8881225" y="1861550"/>
            <a:ext cx="2946600" cy="32208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1000"/>
              </a:spcBef>
              <a:spcAft>
                <a:spcPts val="0"/>
              </a:spcAft>
              <a:buClr>
                <a:srgbClr val="FFFFFF"/>
              </a:buClr>
              <a:buSzPts val="2000"/>
              <a:buFont typeface="Calibri"/>
              <a:buChar char="●"/>
            </a:pPr>
            <a:r>
              <a:rPr b="1" lang="en-US" sz="2000">
                <a:solidFill>
                  <a:srgbClr val="00FFFF"/>
                </a:solidFill>
                <a:latin typeface="Calibri"/>
                <a:ea typeface="Calibri"/>
                <a:cs typeface="Calibri"/>
                <a:sym typeface="Calibri"/>
              </a:rPr>
              <a:t>A</a:t>
            </a:r>
            <a:r>
              <a:rPr b="1" baseline="-25000" lang="en-US" sz="2000">
                <a:solidFill>
                  <a:srgbClr val="00FFFF"/>
                </a:solidFill>
                <a:latin typeface="Calibri"/>
                <a:ea typeface="Calibri"/>
                <a:cs typeface="Calibri"/>
                <a:sym typeface="Calibri"/>
              </a:rPr>
              <a:t>G</a:t>
            </a:r>
            <a:r>
              <a:rPr b="1" lang="en-US" sz="2000">
                <a:solidFill>
                  <a:srgbClr val="00FFFF"/>
                </a:solidFill>
                <a:latin typeface="Calibri"/>
                <a:ea typeface="Calibri"/>
                <a:cs typeface="Calibri"/>
                <a:sym typeface="Calibri"/>
              </a:rPr>
              <a:t>= {𝜻} ∪ ⋃ⁿ</a:t>
            </a:r>
            <a:r>
              <a:rPr b="1" baseline="-25000" lang="en-US" sz="2000">
                <a:solidFill>
                  <a:srgbClr val="00FFFF"/>
                </a:solidFill>
                <a:latin typeface="Calibri"/>
                <a:ea typeface="Calibri"/>
                <a:cs typeface="Calibri"/>
                <a:sym typeface="Calibri"/>
              </a:rPr>
              <a:t>i=1</a:t>
            </a:r>
            <a:r>
              <a:rPr b="1" lang="en-US" sz="2000">
                <a:solidFill>
                  <a:srgbClr val="00FFFF"/>
                </a:solidFill>
                <a:latin typeface="Calibri"/>
                <a:ea typeface="Calibri"/>
                <a:cs typeface="Calibri"/>
                <a:sym typeface="Calibri"/>
              </a:rPr>
              <a:t> A</a:t>
            </a:r>
            <a:r>
              <a:rPr b="1" baseline="-25000" lang="en-US" sz="2000">
                <a:solidFill>
                  <a:srgbClr val="00FFFF"/>
                </a:solidFill>
                <a:latin typeface="Calibri"/>
                <a:ea typeface="Calibri"/>
                <a:cs typeface="Calibri"/>
                <a:sym typeface="Calibri"/>
              </a:rPr>
              <a:t>i</a:t>
            </a:r>
            <a:r>
              <a:rPr b="1" lang="en-US" sz="2000">
                <a:solidFill>
                  <a:srgbClr val="999999"/>
                </a:solidFill>
                <a:latin typeface="Calibri"/>
                <a:ea typeface="Calibri"/>
                <a:cs typeface="Calibri"/>
                <a:sym typeface="Calibri"/>
              </a:rPr>
              <a:t> </a:t>
            </a:r>
            <a:r>
              <a:rPr lang="en-US" sz="2000">
                <a:solidFill>
                  <a:srgbClr val="FFFFFF"/>
                </a:solidFill>
                <a:latin typeface="Calibri"/>
                <a:ea typeface="Calibri"/>
                <a:cs typeface="Calibri"/>
                <a:sym typeface="Calibri"/>
              </a:rPr>
              <a:t>is the special switch transition 𝜻 used for tasks allocations from r</a:t>
            </a:r>
            <a:r>
              <a:rPr baseline="-25000" lang="en-US" sz="2000">
                <a:solidFill>
                  <a:srgbClr val="FFFFFF"/>
                </a:solidFill>
                <a:latin typeface="Calibri"/>
                <a:ea typeface="Calibri"/>
                <a:cs typeface="Calibri"/>
                <a:sym typeface="Calibri"/>
              </a:rPr>
              <a:t>i</a:t>
            </a:r>
            <a:r>
              <a:rPr lang="en-US" sz="2000">
                <a:solidFill>
                  <a:srgbClr val="FFFFFF"/>
                </a:solidFill>
                <a:latin typeface="Calibri"/>
                <a:ea typeface="Calibri"/>
                <a:cs typeface="Calibri"/>
                <a:sym typeface="Calibri"/>
              </a:rPr>
              <a:t> to r</a:t>
            </a:r>
            <a:r>
              <a:rPr baseline="-25000" lang="en-US" sz="2000">
                <a:solidFill>
                  <a:srgbClr val="FFFFFF"/>
                </a:solidFill>
                <a:latin typeface="Calibri"/>
                <a:ea typeface="Calibri"/>
                <a:cs typeface="Calibri"/>
                <a:sym typeface="Calibri"/>
              </a:rPr>
              <a:t>i+1 </a:t>
            </a:r>
            <a:r>
              <a:rPr lang="en-US" sz="2000">
                <a:solidFill>
                  <a:srgbClr val="FFFFFF"/>
                </a:solidFill>
                <a:latin typeface="Calibri"/>
                <a:ea typeface="Calibri"/>
                <a:cs typeface="Calibri"/>
                <a:sym typeface="Calibri"/>
              </a:rPr>
              <a:t>UNION the action space that contains individual robot actions</a:t>
            </a:r>
            <a:endParaRPr sz="2000">
              <a:solidFill>
                <a:srgbClr val="FFFFFF"/>
              </a:solidFill>
              <a:latin typeface="Calibri"/>
              <a:ea typeface="Calibri"/>
              <a:cs typeface="Calibri"/>
              <a:sym typeface="Calibri"/>
            </a:endParaRPr>
          </a:p>
        </p:txBody>
      </p:sp>
      <p:sp>
        <p:nvSpPr>
          <p:cNvPr id="708" name="Google Shape;708;g874c179c92_0_2043"/>
          <p:cNvSpPr txBox="1"/>
          <p:nvPr>
            <p:ph idx="4294967295" type="ctrTitle"/>
          </p:nvPr>
        </p:nvSpPr>
        <p:spPr>
          <a:xfrm>
            <a:off x="415600" y="249800"/>
            <a:ext cx="11360700" cy="8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500"/>
              <a:t>TEAM MDP</a:t>
            </a:r>
            <a:endParaRPr sz="3500">
              <a:solidFill>
                <a:srgbClr val="FFFFFF"/>
              </a:solidFill>
            </a:endParaRPr>
          </a:p>
        </p:txBody>
      </p:sp>
      <p:pic>
        <p:nvPicPr>
          <p:cNvPr id="709" name="Google Shape;709;g874c179c92_0_2043"/>
          <p:cNvPicPr preferRelativeResize="0"/>
          <p:nvPr/>
        </p:nvPicPr>
        <p:blipFill>
          <a:blip r:embed="rId4">
            <a:alphaModFix/>
          </a:blip>
          <a:stretch>
            <a:fillRect/>
          </a:stretch>
        </p:blipFill>
        <p:spPr>
          <a:xfrm>
            <a:off x="5166600" y="3770216"/>
            <a:ext cx="1001075" cy="354700"/>
          </a:xfrm>
          <a:prstGeom prst="rect">
            <a:avLst/>
          </a:prstGeom>
          <a:noFill/>
          <a:ln>
            <a:noFill/>
          </a:ln>
        </p:spPr>
      </p:pic>
      <p:pic>
        <p:nvPicPr>
          <p:cNvPr id="710" name="Google Shape;710;g874c179c92_0_2043"/>
          <p:cNvPicPr preferRelativeResize="0"/>
          <p:nvPr/>
        </p:nvPicPr>
        <p:blipFill>
          <a:blip r:embed="rId5">
            <a:alphaModFix/>
          </a:blip>
          <a:stretch>
            <a:fillRect/>
          </a:stretch>
        </p:blipFill>
        <p:spPr>
          <a:xfrm>
            <a:off x="594325" y="5119400"/>
            <a:ext cx="2854200" cy="428275"/>
          </a:xfrm>
          <a:prstGeom prst="rect">
            <a:avLst/>
          </a:prstGeom>
          <a:noFill/>
          <a:ln>
            <a:noFill/>
          </a:ln>
        </p:spPr>
      </p:pic>
      <p:sp>
        <p:nvSpPr>
          <p:cNvPr id="711" name="Google Shape;711;g874c179c92_0_204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12" name="Google Shape;712;g874c179c92_0_2043"/>
          <p:cNvSpPr txBox="1"/>
          <p:nvPr/>
        </p:nvSpPr>
        <p:spPr>
          <a:xfrm>
            <a:off x="9106088" y="64094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OLUWATOYIN SANNI</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mc:AlternateContent>
    <mc:Choice Requires="p14">
      <p:transition spd="slow" p14:dur="40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g874c179c92_0_2070"/>
          <p:cNvSpPr txBox="1"/>
          <p:nvPr>
            <p:ph idx="4294967295" type="ctrTitle"/>
          </p:nvPr>
        </p:nvSpPr>
        <p:spPr>
          <a:xfrm>
            <a:off x="415600" y="173600"/>
            <a:ext cx="11360700" cy="80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3500"/>
              <a:t>TEAM MDP</a:t>
            </a:r>
            <a:endParaRPr sz="3500">
              <a:solidFill>
                <a:srgbClr val="FFFFFF"/>
              </a:solidFill>
            </a:endParaRPr>
          </a:p>
        </p:txBody>
      </p:sp>
      <p:sp>
        <p:nvSpPr>
          <p:cNvPr id="718" name="Google Shape;718;g874c179c92_0_2070"/>
          <p:cNvSpPr/>
          <p:nvPr/>
        </p:nvSpPr>
        <p:spPr>
          <a:xfrm>
            <a:off x="2304675" y="2026025"/>
            <a:ext cx="3352500" cy="45660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93C47D"/>
              </a:solidFill>
            </a:endParaRPr>
          </a:p>
        </p:txBody>
      </p:sp>
      <p:sp>
        <p:nvSpPr>
          <p:cNvPr id="719" name="Google Shape;719;g874c179c92_0_2070"/>
          <p:cNvSpPr txBox="1"/>
          <p:nvPr>
            <p:ph idx="4294967295" type="subTitle"/>
          </p:nvPr>
        </p:nvSpPr>
        <p:spPr>
          <a:xfrm>
            <a:off x="8056142" y="4408567"/>
            <a:ext cx="1858800" cy="6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500"/>
              <a:buFont typeface="Arial"/>
              <a:buNone/>
            </a:pPr>
            <a:r>
              <a:rPr lang="en-US">
                <a:solidFill>
                  <a:srgbClr val="0E2A47"/>
                </a:solidFill>
              </a:rPr>
              <a:t>Neptune is the fourth-largest planet in our Solar System</a:t>
            </a:r>
            <a:endParaRPr>
              <a:solidFill>
                <a:srgbClr val="0E2A47"/>
              </a:solidFill>
            </a:endParaRPr>
          </a:p>
          <a:p>
            <a:pPr indent="0" lvl="0" marL="0" rtl="0" algn="l">
              <a:spcBef>
                <a:spcPts val="0"/>
              </a:spcBef>
              <a:spcAft>
                <a:spcPts val="0"/>
              </a:spcAft>
              <a:buNone/>
            </a:pPr>
            <a:r>
              <a:t/>
            </a:r>
            <a:endParaRPr>
              <a:solidFill>
                <a:srgbClr val="0E2A47"/>
              </a:solidFill>
            </a:endParaRPr>
          </a:p>
        </p:txBody>
      </p:sp>
      <p:sp>
        <p:nvSpPr>
          <p:cNvPr id="720" name="Google Shape;720;g874c179c92_0_2070"/>
          <p:cNvSpPr txBox="1"/>
          <p:nvPr>
            <p:ph idx="4294967295" type="ctrTitle"/>
          </p:nvPr>
        </p:nvSpPr>
        <p:spPr>
          <a:xfrm>
            <a:off x="7601542" y="4281033"/>
            <a:ext cx="2768100" cy="2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E2A47"/>
                </a:solidFill>
              </a:rPr>
              <a:t>EXPANSION</a:t>
            </a:r>
            <a:endParaRPr>
              <a:solidFill>
                <a:srgbClr val="0E2A47"/>
              </a:solidFill>
            </a:endParaRPr>
          </a:p>
        </p:txBody>
      </p:sp>
      <p:sp>
        <p:nvSpPr>
          <p:cNvPr id="721" name="Google Shape;721;g874c179c92_0_2070"/>
          <p:cNvSpPr txBox="1"/>
          <p:nvPr>
            <p:ph idx="4294967295" type="subTitle"/>
          </p:nvPr>
        </p:nvSpPr>
        <p:spPr>
          <a:xfrm flipH="1">
            <a:off x="2619475" y="2515025"/>
            <a:ext cx="2829600" cy="38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Calibri"/>
                <a:ea typeface="Calibri"/>
                <a:cs typeface="Calibri"/>
                <a:sym typeface="Calibri"/>
              </a:rPr>
              <a:t>For an action space ⋃ⁿ</a:t>
            </a:r>
            <a:r>
              <a:rPr baseline="-25000" lang="en-US" sz="2400">
                <a:solidFill>
                  <a:srgbClr val="FFFFFF"/>
                </a:solidFill>
                <a:latin typeface="Calibri"/>
                <a:ea typeface="Calibri"/>
                <a:cs typeface="Calibri"/>
                <a:sym typeface="Calibri"/>
              </a:rPr>
              <a:t>i=1</a:t>
            </a:r>
            <a:r>
              <a:rPr lang="en-US" sz="2400">
                <a:solidFill>
                  <a:srgbClr val="FFFFFF"/>
                </a:solidFill>
                <a:latin typeface="Calibri"/>
                <a:ea typeface="Calibri"/>
                <a:cs typeface="Calibri"/>
                <a:sym typeface="Calibri"/>
              </a:rPr>
              <a:t> A</a:t>
            </a:r>
            <a:r>
              <a:rPr baseline="-25000" lang="en-US" sz="2400">
                <a:solidFill>
                  <a:srgbClr val="FFFFFF"/>
                </a:solidFill>
                <a:latin typeface="Calibri"/>
                <a:ea typeface="Calibri"/>
                <a:cs typeface="Calibri"/>
                <a:sym typeface="Calibri"/>
              </a:rPr>
              <a:t>i</a:t>
            </a:r>
            <a:r>
              <a:rPr lang="en-US" sz="2400">
                <a:solidFill>
                  <a:srgbClr val="FFFFFF"/>
                </a:solidFill>
                <a:latin typeface="Calibri"/>
                <a:ea typeface="Calibri"/>
                <a:cs typeface="Calibri"/>
                <a:sym typeface="Calibri"/>
              </a:rPr>
              <a:t>, the corresponding local product MDP ℳٖ</a:t>
            </a:r>
            <a:r>
              <a:rPr baseline="-25000" i="1" lang="en-US" sz="2400">
                <a:solidFill>
                  <a:srgbClr val="FFFFFF"/>
                </a:solidFill>
                <a:latin typeface="Calibri"/>
                <a:ea typeface="Calibri"/>
                <a:cs typeface="Calibri"/>
                <a:sym typeface="Calibri"/>
              </a:rPr>
              <a:t>i</a:t>
            </a:r>
            <a:r>
              <a:rPr baseline="30000" lang="en-US" sz="2400">
                <a:solidFill>
                  <a:srgbClr val="FFFFFF"/>
                </a:solidFill>
                <a:latin typeface="Calibri"/>
                <a:ea typeface="Calibri"/>
                <a:cs typeface="Calibri"/>
                <a:sym typeface="Calibri"/>
              </a:rPr>
              <a:t>M </a:t>
            </a:r>
            <a:r>
              <a:rPr lang="en-US" sz="2400">
                <a:solidFill>
                  <a:srgbClr val="FFFFFF"/>
                </a:solidFill>
                <a:latin typeface="Calibri"/>
                <a:ea typeface="Calibri"/>
                <a:cs typeface="Calibri"/>
                <a:sym typeface="Calibri"/>
              </a:rPr>
              <a:t>transition function is mapped this way:</a:t>
            </a:r>
            <a:endParaRPr sz="2400">
              <a:solidFill>
                <a:srgbClr val="FFFFFF"/>
              </a:solidFill>
              <a:latin typeface="Calibri"/>
              <a:ea typeface="Calibri"/>
              <a:cs typeface="Calibri"/>
              <a:sym typeface="Calibri"/>
            </a:endParaRPr>
          </a:p>
          <a:p>
            <a:pPr indent="0" lvl="0" marL="0" rtl="0" algn="l">
              <a:lnSpc>
                <a:spcPct val="115000"/>
              </a:lnSpc>
              <a:spcBef>
                <a:spcPts val="1000"/>
              </a:spcBef>
              <a:spcAft>
                <a:spcPts val="0"/>
              </a:spcAft>
              <a:buNone/>
            </a:pPr>
            <a:r>
              <a:rPr lang="en-US" sz="2400">
                <a:solidFill>
                  <a:srgbClr val="FFFFFF"/>
                </a:solidFill>
                <a:latin typeface="Calibri"/>
                <a:ea typeface="Calibri"/>
                <a:cs typeface="Calibri"/>
                <a:sym typeface="Calibri"/>
              </a:rPr>
              <a:t>𝛿</a:t>
            </a:r>
            <a:r>
              <a:rPr baseline="-25000" lang="en-US" sz="2400">
                <a:solidFill>
                  <a:srgbClr val="FFFFFF"/>
                </a:solidFill>
                <a:latin typeface="Calibri"/>
                <a:ea typeface="Calibri"/>
                <a:cs typeface="Calibri"/>
                <a:sym typeface="Calibri"/>
              </a:rPr>
              <a:t>G</a:t>
            </a:r>
            <a:r>
              <a:rPr lang="en-US" sz="2400">
                <a:solidFill>
                  <a:srgbClr val="FFFFFF"/>
                </a:solidFill>
                <a:latin typeface="Calibri"/>
                <a:ea typeface="Calibri"/>
                <a:cs typeface="Calibri"/>
                <a:sym typeface="Calibri"/>
              </a:rPr>
              <a:t>((</a:t>
            </a:r>
            <a:r>
              <a:rPr i="1" lang="en-US" sz="2400">
                <a:solidFill>
                  <a:srgbClr val="FFFFFF"/>
                </a:solidFill>
                <a:latin typeface="Calibri"/>
                <a:ea typeface="Calibri"/>
                <a:cs typeface="Calibri"/>
                <a:sym typeface="Calibri"/>
              </a:rPr>
              <a:t>i</a:t>
            </a:r>
            <a:r>
              <a:rPr lang="en-US" sz="2400">
                <a:solidFill>
                  <a:srgbClr val="FFFFFF"/>
                </a:solidFill>
                <a:latin typeface="Calibri"/>
                <a:ea typeface="Calibri"/>
                <a:cs typeface="Calibri"/>
                <a:sym typeface="Calibri"/>
              </a:rPr>
              <a:t>,</a:t>
            </a:r>
            <a:r>
              <a:rPr i="1" lang="en-US" sz="2400">
                <a:solidFill>
                  <a:srgbClr val="FFFFFF"/>
                </a:solidFill>
                <a:latin typeface="Calibri"/>
                <a:ea typeface="Calibri"/>
                <a:cs typeface="Calibri"/>
                <a:sym typeface="Calibri"/>
              </a:rPr>
              <a:t>sᵢ,)</a:t>
            </a:r>
            <a:r>
              <a:rPr lang="en-US" sz="2400">
                <a:solidFill>
                  <a:srgbClr val="FFFFFF"/>
                </a:solidFill>
                <a:latin typeface="Calibri"/>
                <a:ea typeface="Calibri"/>
                <a:cs typeface="Calibri"/>
                <a:sym typeface="Calibri"/>
              </a:rPr>
              <a:t>, a, (</a:t>
            </a:r>
            <a:r>
              <a:rPr i="1" lang="en-US" sz="2400">
                <a:solidFill>
                  <a:srgbClr val="FFFFFF"/>
                </a:solidFill>
                <a:latin typeface="Calibri"/>
                <a:ea typeface="Calibri"/>
                <a:cs typeface="Calibri"/>
                <a:sym typeface="Calibri"/>
              </a:rPr>
              <a:t>i</a:t>
            </a:r>
            <a:r>
              <a:rPr lang="en-US" sz="2400">
                <a:solidFill>
                  <a:srgbClr val="FFFFFF"/>
                </a:solidFill>
                <a:latin typeface="Calibri"/>
                <a:ea typeface="Calibri"/>
                <a:cs typeface="Calibri"/>
                <a:sym typeface="Calibri"/>
              </a:rPr>
              <a:t>,</a:t>
            </a:r>
            <a:r>
              <a:rPr i="1" lang="en-US" sz="2400">
                <a:solidFill>
                  <a:srgbClr val="FFFFFF"/>
                </a:solidFill>
                <a:latin typeface="Calibri"/>
                <a:ea typeface="Calibri"/>
                <a:cs typeface="Calibri"/>
                <a:sym typeface="Calibri"/>
              </a:rPr>
              <a:t>s</a:t>
            </a:r>
            <a:r>
              <a:rPr baseline="30000" i="1" lang="en-US" sz="2400">
                <a:solidFill>
                  <a:srgbClr val="FFFFFF"/>
                </a:solidFill>
                <a:latin typeface="Calibri"/>
                <a:ea typeface="Calibri"/>
                <a:cs typeface="Calibri"/>
                <a:sym typeface="Calibri"/>
              </a:rPr>
              <a:t>’</a:t>
            </a:r>
            <a:r>
              <a:rPr i="1" lang="en-US" sz="2400">
                <a:solidFill>
                  <a:srgbClr val="FFFFFF"/>
                </a:solidFill>
                <a:latin typeface="Calibri"/>
                <a:ea typeface="Calibri"/>
                <a:cs typeface="Calibri"/>
                <a:sym typeface="Calibri"/>
              </a:rPr>
              <a:t>ᵢ,)</a:t>
            </a:r>
            <a:r>
              <a:rPr lang="en-US" sz="2400">
                <a:solidFill>
                  <a:srgbClr val="FFFFFF"/>
                </a:solidFill>
                <a:latin typeface="Calibri"/>
                <a:ea typeface="Calibri"/>
                <a:cs typeface="Calibri"/>
                <a:sym typeface="Calibri"/>
              </a:rPr>
              <a:t>) =</a:t>
            </a:r>
            <a:endParaRPr sz="2400">
              <a:solidFill>
                <a:srgbClr val="FFFFFF"/>
              </a:solidFill>
              <a:latin typeface="Calibri"/>
              <a:ea typeface="Calibri"/>
              <a:cs typeface="Calibri"/>
              <a:sym typeface="Calibri"/>
            </a:endParaRPr>
          </a:p>
          <a:p>
            <a:pPr indent="0" lvl="0" marL="0" rtl="0" algn="l">
              <a:lnSpc>
                <a:spcPct val="115000"/>
              </a:lnSpc>
              <a:spcBef>
                <a:spcPts val="1000"/>
              </a:spcBef>
              <a:spcAft>
                <a:spcPts val="0"/>
              </a:spcAft>
              <a:buNone/>
            </a:pPr>
            <a:r>
              <a:rPr lang="en-US" sz="2400">
                <a:solidFill>
                  <a:srgbClr val="FFFFFF"/>
                </a:solidFill>
                <a:latin typeface="Calibri"/>
                <a:ea typeface="Calibri"/>
                <a:cs typeface="Calibri"/>
                <a:sym typeface="Calibri"/>
              </a:rPr>
              <a:t> 𝛿</a:t>
            </a:r>
            <a:r>
              <a:rPr baseline="-25000" lang="en-US" sz="2400">
                <a:solidFill>
                  <a:srgbClr val="FFFFFF"/>
                </a:solidFill>
                <a:latin typeface="Calibri"/>
                <a:ea typeface="Calibri"/>
                <a:cs typeface="Calibri"/>
                <a:sym typeface="Calibri"/>
              </a:rPr>
              <a:t>ℳᴹ </a:t>
            </a:r>
            <a:r>
              <a:rPr lang="en-US" sz="2400">
                <a:solidFill>
                  <a:srgbClr val="FFFFFF"/>
                </a:solidFill>
                <a:latin typeface="Calibri"/>
                <a:ea typeface="Calibri"/>
                <a:cs typeface="Calibri"/>
                <a:sym typeface="Calibri"/>
              </a:rPr>
              <a:t>(</a:t>
            </a:r>
            <a:r>
              <a:rPr i="1" lang="en-US" sz="2400">
                <a:solidFill>
                  <a:srgbClr val="FFFFFF"/>
                </a:solidFill>
                <a:latin typeface="Calibri"/>
                <a:ea typeface="Calibri"/>
                <a:cs typeface="Calibri"/>
                <a:sym typeface="Calibri"/>
              </a:rPr>
              <a:t>sᵢ</a:t>
            </a:r>
            <a:r>
              <a:rPr lang="en-US" sz="2400">
                <a:solidFill>
                  <a:srgbClr val="FFFFFF"/>
                </a:solidFill>
                <a:latin typeface="Calibri"/>
                <a:ea typeface="Calibri"/>
                <a:cs typeface="Calibri"/>
                <a:sym typeface="Calibri"/>
              </a:rPr>
              <a:t>, a, </a:t>
            </a:r>
            <a:r>
              <a:rPr i="1" lang="en-US" sz="2400">
                <a:solidFill>
                  <a:srgbClr val="FFFFFF"/>
                </a:solidFill>
                <a:latin typeface="Calibri"/>
                <a:ea typeface="Calibri"/>
                <a:cs typeface="Calibri"/>
                <a:sym typeface="Calibri"/>
              </a:rPr>
              <a:t>s</a:t>
            </a:r>
            <a:r>
              <a:rPr baseline="30000" i="1" lang="en-US" sz="2400">
                <a:solidFill>
                  <a:srgbClr val="FFFFFF"/>
                </a:solidFill>
                <a:latin typeface="Calibri"/>
                <a:ea typeface="Calibri"/>
                <a:cs typeface="Calibri"/>
                <a:sym typeface="Calibri"/>
              </a:rPr>
              <a:t>’</a:t>
            </a:r>
            <a:r>
              <a:rPr i="1" lang="en-US" sz="2400">
                <a:solidFill>
                  <a:srgbClr val="FFFFFF"/>
                </a:solidFill>
                <a:latin typeface="Calibri"/>
                <a:ea typeface="Calibri"/>
                <a:cs typeface="Calibri"/>
                <a:sym typeface="Calibri"/>
              </a:rPr>
              <a:t>ᵢ,</a:t>
            </a:r>
            <a:r>
              <a:rPr lang="en-US" sz="2400">
                <a:solidFill>
                  <a:srgbClr val="FFFFFF"/>
                </a:solidFill>
                <a:latin typeface="Calibri"/>
                <a:ea typeface="Calibri"/>
                <a:cs typeface="Calibri"/>
                <a:sym typeface="Calibri"/>
              </a:rPr>
              <a:t>).</a:t>
            </a:r>
            <a:endParaRPr baseline="-25000" sz="2400">
              <a:solidFill>
                <a:srgbClr val="FFFFFF"/>
              </a:solidFill>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sp>
        <p:nvSpPr>
          <p:cNvPr id="722" name="Google Shape;722;g874c179c92_0_2070"/>
          <p:cNvSpPr/>
          <p:nvPr/>
        </p:nvSpPr>
        <p:spPr>
          <a:xfrm>
            <a:off x="6724275" y="2026025"/>
            <a:ext cx="3352500" cy="4566000"/>
          </a:xfrm>
          <a:prstGeom prst="rect">
            <a:avLst/>
          </a:prstGeom>
          <a:solidFill>
            <a:srgbClr val="0B539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solidFill>
                <a:srgbClr val="D9D9D9"/>
              </a:solidFill>
            </a:endParaRPr>
          </a:p>
        </p:txBody>
      </p:sp>
      <p:sp>
        <p:nvSpPr>
          <p:cNvPr id="723" name="Google Shape;723;g874c179c92_0_2070"/>
          <p:cNvSpPr txBox="1"/>
          <p:nvPr>
            <p:ph idx="4294967295" type="subTitle"/>
          </p:nvPr>
        </p:nvSpPr>
        <p:spPr>
          <a:xfrm flipH="1">
            <a:off x="7115275" y="2514375"/>
            <a:ext cx="2829600" cy="3879300"/>
          </a:xfrm>
          <a:prstGeom prst="rect">
            <a:avLst/>
          </a:prstGeom>
        </p:spPr>
        <p:txBody>
          <a:bodyPr anchorCtr="0" anchor="t" bIns="91425" lIns="91425" spcFirstLastPara="1" rIns="91425" wrap="square" tIns="91425">
            <a:noAutofit/>
          </a:bodyPr>
          <a:lstStyle/>
          <a:p>
            <a:pPr indent="0" lvl="0" marL="0" rtl="0" algn="l">
              <a:lnSpc>
                <a:spcPct val="150000"/>
              </a:lnSpc>
              <a:spcBef>
                <a:spcPts val="500"/>
              </a:spcBef>
              <a:spcAft>
                <a:spcPts val="0"/>
              </a:spcAft>
              <a:buNone/>
            </a:pPr>
            <a:r>
              <a:rPr lang="en-US" sz="2400">
                <a:solidFill>
                  <a:srgbClr val="FFFFFF"/>
                </a:solidFill>
                <a:latin typeface="Calibri"/>
                <a:ea typeface="Calibri"/>
                <a:cs typeface="Calibri"/>
                <a:sym typeface="Calibri"/>
              </a:rPr>
              <a:t>For an action </a:t>
            </a:r>
            <a:r>
              <a:rPr i="1" lang="en-US" sz="2400">
                <a:solidFill>
                  <a:srgbClr val="FFFFFF"/>
                </a:solidFill>
                <a:latin typeface="Calibri"/>
                <a:ea typeface="Calibri"/>
                <a:cs typeface="Calibri"/>
                <a:sym typeface="Calibri"/>
              </a:rPr>
              <a:t>a= 𝜻 ,</a:t>
            </a:r>
            <a:r>
              <a:rPr lang="en-US" sz="2400">
                <a:solidFill>
                  <a:srgbClr val="FFFFFF"/>
                </a:solidFill>
                <a:latin typeface="Calibri"/>
                <a:ea typeface="Calibri"/>
                <a:cs typeface="Calibri"/>
                <a:sym typeface="Calibri"/>
              </a:rPr>
              <a:t> the transition function updates the system to plan for the next robot 𝛿</a:t>
            </a:r>
            <a:r>
              <a:rPr baseline="-25000" lang="en-US" sz="2400">
                <a:solidFill>
                  <a:srgbClr val="FFFFFF"/>
                </a:solidFill>
                <a:latin typeface="Pacifico"/>
                <a:ea typeface="Pacifico"/>
                <a:cs typeface="Pacifico"/>
                <a:sym typeface="Pacifico"/>
              </a:rPr>
              <a:t>G</a:t>
            </a:r>
            <a:r>
              <a:rPr lang="en-US" sz="2000">
                <a:solidFill>
                  <a:srgbClr val="FFFFFF"/>
                </a:solidFill>
                <a:latin typeface="Calibri"/>
                <a:ea typeface="Calibri"/>
                <a:cs typeface="Calibri"/>
                <a:sym typeface="Calibri"/>
              </a:rPr>
              <a:t>(</a:t>
            </a:r>
            <a:r>
              <a:rPr lang="en-US" sz="1800">
                <a:solidFill>
                  <a:srgbClr val="FFFFFF"/>
                </a:solidFill>
                <a:latin typeface="Calibri"/>
                <a:ea typeface="Calibri"/>
                <a:cs typeface="Calibri"/>
                <a:sym typeface="Calibri"/>
              </a:rPr>
              <a:t>(</a:t>
            </a:r>
            <a:r>
              <a:rPr i="1" lang="en-US" sz="1800">
                <a:solidFill>
                  <a:srgbClr val="FFFFFF"/>
                </a:solidFill>
                <a:latin typeface="Calibri"/>
                <a:ea typeface="Calibri"/>
                <a:cs typeface="Calibri"/>
                <a:sym typeface="Calibri"/>
              </a:rPr>
              <a:t>i</a:t>
            </a:r>
            <a:r>
              <a:rPr lang="en-US" sz="1800">
                <a:solidFill>
                  <a:srgbClr val="FFFFFF"/>
                </a:solidFill>
                <a:latin typeface="Calibri"/>
                <a:ea typeface="Calibri"/>
                <a:cs typeface="Calibri"/>
                <a:sym typeface="Calibri"/>
              </a:rPr>
              <a:t>,</a:t>
            </a:r>
            <a:r>
              <a:rPr i="1" lang="en-US" sz="1800">
                <a:solidFill>
                  <a:srgbClr val="FFFFFF"/>
                </a:solidFill>
                <a:latin typeface="Calibri"/>
                <a:ea typeface="Calibri"/>
                <a:cs typeface="Calibri"/>
                <a:sym typeface="Calibri"/>
              </a:rPr>
              <a:t>s)</a:t>
            </a:r>
            <a:r>
              <a:rPr lang="en-US" sz="1800">
                <a:solidFill>
                  <a:srgbClr val="FFFFFF"/>
                </a:solidFill>
                <a:latin typeface="Calibri"/>
                <a:ea typeface="Calibri"/>
                <a:cs typeface="Calibri"/>
                <a:sym typeface="Calibri"/>
              </a:rPr>
              <a:t>, </a:t>
            </a:r>
            <a:r>
              <a:rPr i="1" lang="en-US" sz="2400">
                <a:solidFill>
                  <a:srgbClr val="FFFFFF"/>
                </a:solidFill>
                <a:latin typeface="Calibri"/>
                <a:ea typeface="Calibri"/>
                <a:cs typeface="Calibri"/>
                <a:sym typeface="Calibri"/>
              </a:rPr>
              <a:t>𝜻</a:t>
            </a:r>
            <a:r>
              <a:rPr lang="en-US" sz="1800">
                <a:solidFill>
                  <a:srgbClr val="FFFFFF"/>
                </a:solidFill>
                <a:latin typeface="Calibri"/>
                <a:ea typeface="Calibri"/>
                <a:cs typeface="Calibri"/>
                <a:sym typeface="Calibri"/>
              </a:rPr>
              <a:t>, (</a:t>
            </a:r>
            <a:r>
              <a:rPr i="1" lang="en-US" sz="1800">
                <a:solidFill>
                  <a:srgbClr val="FFFFFF"/>
                </a:solidFill>
                <a:latin typeface="Calibri"/>
                <a:ea typeface="Calibri"/>
                <a:cs typeface="Calibri"/>
                <a:sym typeface="Calibri"/>
              </a:rPr>
              <a:t>j</a:t>
            </a:r>
            <a:r>
              <a:rPr lang="en-US" sz="1800">
                <a:solidFill>
                  <a:srgbClr val="FFFFFF"/>
                </a:solidFill>
                <a:latin typeface="Calibri"/>
                <a:ea typeface="Calibri"/>
                <a:cs typeface="Calibri"/>
                <a:sym typeface="Calibri"/>
              </a:rPr>
              <a:t>,</a:t>
            </a:r>
            <a:r>
              <a:rPr i="1" lang="en-US" sz="1800">
                <a:solidFill>
                  <a:srgbClr val="FFFFFF"/>
                </a:solidFill>
                <a:latin typeface="Calibri"/>
                <a:ea typeface="Calibri"/>
                <a:cs typeface="Calibri"/>
                <a:sym typeface="Calibri"/>
              </a:rPr>
              <a:t>s</a:t>
            </a:r>
            <a:r>
              <a:rPr baseline="30000" i="1" lang="en-US" sz="1800">
                <a:solidFill>
                  <a:srgbClr val="FFFFFF"/>
                </a:solidFill>
                <a:latin typeface="Calibri"/>
                <a:ea typeface="Calibri"/>
                <a:cs typeface="Calibri"/>
                <a:sym typeface="Calibri"/>
              </a:rPr>
              <a:t>’</a:t>
            </a:r>
            <a:r>
              <a:rPr i="1" lang="en-US" sz="1800">
                <a:solidFill>
                  <a:srgbClr val="FFFFFF"/>
                </a:solidFill>
                <a:latin typeface="Calibri"/>
                <a:ea typeface="Calibri"/>
                <a:cs typeface="Calibri"/>
                <a:sym typeface="Calibri"/>
              </a:rPr>
              <a:t>)</a:t>
            </a:r>
            <a:r>
              <a:rPr lang="en-US" sz="2000">
                <a:solidFill>
                  <a:srgbClr val="FFFFFF"/>
                </a:solidFill>
                <a:latin typeface="Calibri"/>
                <a:ea typeface="Calibri"/>
                <a:cs typeface="Calibri"/>
                <a:sym typeface="Calibri"/>
              </a:rPr>
              <a:t>) = 1 </a:t>
            </a:r>
            <a:r>
              <a:rPr lang="en-US" sz="2400">
                <a:solidFill>
                  <a:srgbClr val="FFFFFF"/>
                </a:solidFill>
                <a:latin typeface="Calibri"/>
                <a:ea typeface="Calibri"/>
                <a:cs typeface="Calibri"/>
                <a:sym typeface="Calibri"/>
              </a:rPr>
              <a:t>if some conditions hold.</a:t>
            </a:r>
            <a:endParaRPr sz="1800">
              <a:solidFill>
                <a:srgbClr val="FFFFFF"/>
              </a:solidFill>
              <a:latin typeface="Calibri"/>
              <a:ea typeface="Calibri"/>
              <a:cs typeface="Calibri"/>
              <a:sym typeface="Calibri"/>
            </a:endParaRPr>
          </a:p>
        </p:txBody>
      </p:sp>
      <p:grpSp>
        <p:nvGrpSpPr>
          <p:cNvPr id="724" name="Google Shape;724;g874c179c92_0_2070"/>
          <p:cNvGrpSpPr/>
          <p:nvPr/>
        </p:nvGrpSpPr>
        <p:grpSpPr>
          <a:xfrm>
            <a:off x="5128776" y="1058602"/>
            <a:ext cx="2342144" cy="1664528"/>
            <a:chOff x="160325" y="221250"/>
            <a:chExt cx="7199950" cy="5116900"/>
          </a:xfrm>
        </p:grpSpPr>
        <p:sp>
          <p:nvSpPr>
            <p:cNvPr id="725" name="Google Shape;725;g874c179c92_0_2070"/>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874c179c92_0_2070"/>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874c179c92_0_2070"/>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g874c179c92_0_2070"/>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g874c179c92_0_207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30" name="Google Shape;730;g874c179c92_0_2070"/>
          <p:cNvSpPr txBox="1"/>
          <p:nvPr/>
        </p:nvSpPr>
        <p:spPr>
          <a:xfrm>
            <a:off x="9715688" y="63332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OLUWATOYIN SANNI</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4000"/>
                                        <p:tgtEl>
                                          <p:spTgt spid="71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24"/>
                                        </p:tgtEl>
                                        <p:attrNameLst>
                                          <p:attrName>style.visibility</p:attrName>
                                        </p:attrNameLst>
                                      </p:cBhvr>
                                      <p:to>
                                        <p:strVal val="visible"/>
                                      </p:to>
                                    </p:set>
                                    <p:anim calcmode="lin" valueType="num">
                                      <p:cBhvr additive="base">
                                        <p:cTn dur="4000"/>
                                        <p:tgtEl>
                                          <p:spTgt spid="724"/>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721"/>
                                        </p:tgtEl>
                                        <p:attrNameLst>
                                          <p:attrName>style.visibility</p:attrName>
                                        </p:attrNameLst>
                                      </p:cBhvr>
                                      <p:to>
                                        <p:strVal val="visible"/>
                                      </p:to>
                                    </p:set>
                                    <p:anim calcmode="lin" valueType="num">
                                      <p:cBhvr additive="base">
                                        <p:cTn dur="4000"/>
                                        <p:tgtEl>
                                          <p:spTgt spid="7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4000"/>
                                        <p:tgtEl>
                                          <p:spTgt spid="718"/>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0"/>
                                  </p:stCondLst>
                                  <p:childTnLst>
                                    <p:set>
                                      <p:cBhvr>
                                        <p:cTn dur="1" fill="hold">
                                          <p:stCondLst>
                                            <p:cond delay="0"/>
                                          </p:stCondLst>
                                        </p:cTn>
                                        <p:tgtEl>
                                          <p:spTgt spid="722"/>
                                        </p:tgtEl>
                                        <p:attrNameLst>
                                          <p:attrName>style.visibility</p:attrName>
                                        </p:attrNameLst>
                                      </p:cBhvr>
                                      <p:to>
                                        <p:strVal val="visible"/>
                                      </p:to>
                                    </p:set>
                                    <p:anim calcmode="lin" valueType="num">
                                      <p:cBhvr additive="base">
                                        <p:cTn dur="4000"/>
                                        <p:tgtEl>
                                          <p:spTgt spid="7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23"/>
                                        </p:tgtEl>
                                        <p:attrNameLst>
                                          <p:attrName>style.visibility</p:attrName>
                                        </p:attrNameLst>
                                      </p:cBhvr>
                                      <p:to>
                                        <p:strVal val="visible"/>
                                      </p:to>
                                    </p:set>
                                    <p:anim calcmode="lin" valueType="num">
                                      <p:cBhvr additive="base">
                                        <p:cTn dur="3600"/>
                                        <p:tgtEl>
                                          <p:spTgt spid="7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176374"/>
            </a:gs>
            <a:gs pos="100000">
              <a:srgbClr val="020606"/>
            </a:gs>
          </a:gsLst>
          <a:lin ang="5400012" scaled="0"/>
        </a:gradFill>
      </p:bgPr>
    </p:bg>
    <p:spTree>
      <p:nvGrpSpPr>
        <p:cNvPr id="734" name="Shape 734"/>
        <p:cNvGrpSpPr/>
        <p:nvPr/>
      </p:nvGrpSpPr>
      <p:grpSpPr>
        <a:xfrm>
          <a:off x="0" y="0"/>
          <a:ext cx="0" cy="0"/>
          <a:chOff x="0" y="0"/>
          <a:chExt cx="0" cy="0"/>
        </a:xfrm>
      </p:grpSpPr>
      <p:grpSp>
        <p:nvGrpSpPr>
          <p:cNvPr id="735" name="Google Shape;735;g874c179c92_0_1819"/>
          <p:cNvGrpSpPr/>
          <p:nvPr/>
        </p:nvGrpSpPr>
        <p:grpSpPr>
          <a:xfrm>
            <a:off x="2412537" y="1182177"/>
            <a:ext cx="1461947" cy="1461749"/>
            <a:chOff x="2543222" y="2802319"/>
            <a:chExt cx="492172" cy="492122"/>
          </a:xfrm>
        </p:grpSpPr>
        <p:sp>
          <p:nvSpPr>
            <p:cNvPr id="736" name="Google Shape;736;g874c179c92_0_1819"/>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7337D4"/>
            </a:solidFill>
            <a:ln cap="flat" cmpd="sng" w="9525">
              <a:solidFill>
                <a:srgbClr val="7337D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7" name="Google Shape;737;g874c179c92_0_1819"/>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7337D4"/>
            </a:solidFill>
            <a:ln cap="flat" cmpd="sng" w="9525">
              <a:solidFill>
                <a:srgbClr val="7337D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8" name="Google Shape;738;g874c179c92_0_1819"/>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7337D4"/>
            </a:solidFill>
            <a:ln cap="flat" cmpd="sng" w="9525">
              <a:solidFill>
                <a:srgbClr val="7337D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9" name="Google Shape;739;g874c179c92_0_1819"/>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0" name="Google Shape;740;g874c179c92_0_1819"/>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7337D4"/>
            </a:solidFill>
            <a:ln cap="flat" cmpd="sng" w="9525">
              <a:solidFill>
                <a:srgbClr val="7337D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1" name="Google Shape;741;g874c179c92_0_1819"/>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2" name="Google Shape;742;g874c179c92_0_1819"/>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3" name="Google Shape;743;g874c179c92_0_1819"/>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4" name="Google Shape;744;g874c179c92_0_1819"/>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5" name="Google Shape;745;g874c179c92_0_1819"/>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46" name="Google Shape;746;g874c179c92_0_1819"/>
          <p:cNvGrpSpPr/>
          <p:nvPr/>
        </p:nvGrpSpPr>
        <p:grpSpPr>
          <a:xfrm>
            <a:off x="5365067" y="449080"/>
            <a:ext cx="1461947" cy="1461749"/>
            <a:chOff x="2543222" y="2802319"/>
            <a:chExt cx="492172" cy="492122"/>
          </a:xfrm>
        </p:grpSpPr>
        <p:sp>
          <p:nvSpPr>
            <p:cNvPr id="747" name="Google Shape;747;g874c179c92_0_1819"/>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613D5"/>
            </a:solidFill>
            <a:ln cap="flat" cmpd="sng" w="9525">
              <a:solidFill>
                <a:srgbClr val="E613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sp>
          <p:nvSpPr>
            <p:cNvPr id="748" name="Google Shape;748;g874c179c92_0_1819"/>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E613D5"/>
            </a:solidFill>
            <a:ln cap="flat" cmpd="sng" w="9525">
              <a:solidFill>
                <a:srgbClr val="E613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sp>
          <p:nvSpPr>
            <p:cNvPr id="749" name="Google Shape;749;g874c179c92_0_1819"/>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E613D5"/>
            </a:solidFill>
            <a:ln cap="flat" cmpd="sng" w="9525">
              <a:solidFill>
                <a:srgbClr val="E613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sp>
          <p:nvSpPr>
            <p:cNvPr id="750" name="Google Shape;750;g874c179c92_0_1819"/>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sp>
          <p:nvSpPr>
            <p:cNvPr id="751" name="Google Shape;751;g874c179c92_0_1819"/>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613D5"/>
            </a:solidFill>
            <a:ln cap="flat" cmpd="sng" w="9525">
              <a:solidFill>
                <a:srgbClr val="E613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sp>
          <p:nvSpPr>
            <p:cNvPr id="752" name="Google Shape;752;g874c179c92_0_1819"/>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E613D5"/>
            </a:solidFill>
            <a:ln cap="flat" cmpd="sng" w="9525">
              <a:solidFill>
                <a:srgbClr val="E613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sp>
          <p:nvSpPr>
            <p:cNvPr id="753" name="Google Shape;753;g874c179c92_0_1819"/>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E613D5"/>
            </a:solidFill>
            <a:ln cap="flat" cmpd="sng" w="9525">
              <a:solidFill>
                <a:srgbClr val="E613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sp>
          <p:nvSpPr>
            <p:cNvPr id="754" name="Google Shape;754;g874c179c92_0_1819"/>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E613D5"/>
            </a:solidFill>
            <a:ln cap="flat" cmpd="sng" w="9525">
              <a:solidFill>
                <a:srgbClr val="E613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sp>
          <p:nvSpPr>
            <p:cNvPr id="755" name="Google Shape;755;g874c179c92_0_1819"/>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613D5"/>
            </a:solidFill>
            <a:ln cap="flat" cmpd="sng" w="9525">
              <a:solidFill>
                <a:srgbClr val="E613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sp>
          <p:nvSpPr>
            <p:cNvPr id="756" name="Google Shape;756;g874c179c92_0_1819"/>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E613D5"/>
            </a:solidFill>
            <a:ln cap="flat" cmpd="sng" w="9525">
              <a:solidFill>
                <a:srgbClr val="E613D5"/>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F4246"/>
                </a:solidFill>
              </a:endParaRPr>
            </a:p>
          </p:txBody>
        </p:sp>
      </p:grpSp>
      <p:grpSp>
        <p:nvGrpSpPr>
          <p:cNvPr id="757" name="Google Shape;757;g874c179c92_0_1819"/>
          <p:cNvGrpSpPr/>
          <p:nvPr/>
        </p:nvGrpSpPr>
        <p:grpSpPr>
          <a:xfrm>
            <a:off x="8362830" y="1858011"/>
            <a:ext cx="1461947" cy="1461749"/>
            <a:chOff x="2543222" y="2802319"/>
            <a:chExt cx="492172" cy="492122"/>
          </a:xfrm>
        </p:grpSpPr>
        <p:sp>
          <p:nvSpPr>
            <p:cNvPr id="758" name="Google Shape;758;g874c179c92_0_1819"/>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00FFFF"/>
            </a:solidFill>
            <a:ln cap="flat" cmpd="sng" w="9525">
              <a:solidFill>
                <a:srgbClr val="00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9" name="Google Shape;759;g874c179c92_0_1819"/>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00FFFF"/>
            </a:solidFill>
            <a:ln cap="flat" cmpd="sng" w="9525">
              <a:solidFill>
                <a:srgbClr val="00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0" name="Google Shape;760;g874c179c92_0_1819"/>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00FFFF"/>
            </a:solidFill>
            <a:ln cap="flat" cmpd="sng" w="9525">
              <a:solidFill>
                <a:srgbClr val="00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1" name="Google Shape;761;g874c179c92_0_1819"/>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2" name="Google Shape;762;g874c179c92_0_1819"/>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00FFFF"/>
            </a:solidFill>
            <a:ln cap="flat" cmpd="sng" w="9525">
              <a:solidFill>
                <a:srgbClr val="00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3" name="Google Shape;763;g874c179c92_0_1819"/>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00FFFF"/>
            </a:solidFill>
            <a:ln cap="flat" cmpd="sng" w="9525">
              <a:solidFill>
                <a:srgbClr val="00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4" name="Google Shape;764;g874c179c92_0_1819"/>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5" name="Google Shape;765;g874c179c92_0_1819"/>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00FFFF"/>
            </a:solidFill>
            <a:ln cap="flat" cmpd="sng" w="9525">
              <a:solidFill>
                <a:srgbClr val="00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6" name="Google Shape;766;g874c179c92_0_1819"/>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7" name="Google Shape;767;g874c179c92_0_1819"/>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68" name="Google Shape;768;g874c179c92_0_1819"/>
          <p:cNvGrpSpPr/>
          <p:nvPr/>
        </p:nvGrpSpPr>
        <p:grpSpPr>
          <a:xfrm>
            <a:off x="1982684" y="1930959"/>
            <a:ext cx="8226194" cy="1632959"/>
            <a:chOff x="1487050" y="2758886"/>
            <a:chExt cx="6169800" cy="1597964"/>
          </a:xfrm>
        </p:grpSpPr>
        <p:cxnSp>
          <p:nvCxnSpPr>
            <p:cNvPr id="769" name="Google Shape;769;g874c179c92_0_1819"/>
            <p:cNvCxnSpPr/>
            <p:nvPr/>
          </p:nvCxnSpPr>
          <p:spPr>
            <a:xfrm>
              <a:off x="1487050" y="4356850"/>
              <a:ext cx="6169800" cy="0"/>
            </a:xfrm>
            <a:prstGeom prst="straightConnector1">
              <a:avLst/>
            </a:prstGeom>
            <a:noFill/>
            <a:ln cap="flat" cmpd="sng" w="28575">
              <a:solidFill>
                <a:srgbClr val="FFFFFF"/>
              </a:solidFill>
              <a:prstDash val="solid"/>
              <a:round/>
              <a:headEnd len="med" w="med" type="none"/>
              <a:tailEnd len="med" w="med" type="none"/>
            </a:ln>
          </p:spPr>
        </p:cxnSp>
        <p:cxnSp>
          <p:nvCxnSpPr>
            <p:cNvPr id="770" name="Google Shape;770;g874c179c92_0_1819"/>
            <p:cNvCxnSpPr/>
            <p:nvPr/>
          </p:nvCxnSpPr>
          <p:spPr>
            <a:xfrm>
              <a:off x="4589000" y="2758886"/>
              <a:ext cx="0" cy="1585200"/>
            </a:xfrm>
            <a:prstGeom prst="straightConnector1">
              <a:avLst/>
            </a:prstGeom>
            <a:noFill/>
            <a:ln cap="flat" cmpd="sng" w="28575">
              <a:solidFill>
                <a:srgbClr val="FFFFFF"/>
              </a:solidFill>
              <a:prstDash val="solid"/>
              <a:round/>
              <a:headEnd len="med" w="med" type="none"/>
              <a:tailEnd len="med" w="med" type="none"/>
            </a:ln>
          </p:spPr>
        </p:cxnSp>
        <p:cxnSp>
          <p:nvCxnSpPr>
            <p:cNvPr id="771" name="Google Shape;771;g874c179c92_0_1819"/>
            <p:cNvCxnSpPr/>
            <p:nvPr/>
          </p:nvCxnSpPr>
          <p:spPr>
            <a:xfrm>
              <a:off x="2357650" y="3457477"/>
              <a:ext cx="0" cy="886500"/>
            </a:xfrm>
            <a:prstGeom prst="straightConnector1">
              <a:avLst/>
            </a:prstGeom>
            <a:noFill/>
            <a:ln cap="flat" cmpd="sng" w="28575">
              <a:solidFill>
                <a:srgbClr val="FFFFFF"/>
              </a:solidFill>
              <a:prstDash val="solid"/>
              <a:round/>
              <a:headEnd len="med" w="med" type="none"/>
              <a:tailEnd len="med" w="med" type="none"/>
            </a:ln>
          </p:spPr>
        </p:cxnSp>
        <p:cxnSp>
          <p:nvCxnSpPr>
            <p:cNvPr id="772" name="Google Shape;772;g874c179c92_0_1819"/>
            <p:cNvCxnSpPr/>
            <p:nvPr/>
          </p:nvCxnSpPr>
          <p:spPr>
            <a:xfrm>
              <a:off x="6818750" y="4131081"/>
              <a:ext cx="0" cy="213000"/>
            </a:xfrm>
            <a:prstGeom prst="straightConnector1">
              <a:avLst/>
            </a:prstGeom>
            <a:noFill/>
            <a:ln cap="flat" cmpd="sng" w="28575">
              <a:solidFill>
                <a:srgbClr val="FFFFFF"/>
              </a:solidFill>
              <a:prstDash val="solid"/>
              <a:round/>
              <a:headEnd len="med" w="med" type="none"/>
              <a:tailEnd len="med" w="med" type="none"/>
            </a:ln>
          </p:spPr>
        </p:cxnSp>
      </p:grpSp>
      <p:sp>
        <p:nvSpPr>
          <p:cNvPr id="773" name="Google Shape;773;g874c179c92_0_1819"/>
          <p:cNvSpPr txBox="1"/>
          <p:nvPr/>
        </p:nvSpPr>
        <p:spPr>
          <a:xfrm>
            <a:off x="1960850" y="3729925"/>
            <a:ext cx="2442900" cy="1352100"/>
          </a:xfrm>
          <a:prstGeom prst="rect">
            <a:avLst/>
          </a:prstGeom>
          <a:noFill/>
          <a:ln>
            <a:noFill/>
          </a:ln>
        </p:spPr>
        <p:txBody>
          <a:bodyPr anchorCtr="0" anchor="t" bIns="0" lIns="0" spcFirstLastPara="1" rIns="0" wrap="square" tIns="6375">
            <a:noAutofit/>
          </a:bodyPr>
          <a:lstStyle/>
          <a:p>
            <a:pPr indent="0" lvl="0" marL="0" rtl="0" algn="ctr">
              <a:spcBef>
                <a:spcPts val="500"/>
              </a:spcBef>
              <a:spcAft>
                <a:spcPts val="0"/>
              </a:spcAft>
              <a:buNone/>
            </a:pPr>
            <a:r>
              <a:rPr lang="en-US" sz="1800">
                <a:solidFill>
                  <a:srgbClr val="FFFFFF"/>
                </a:solidFill>
                <a:latin typeface="Fira Sans Condensed"/>
                <a:ea typeface="Fira Sans Condensed"/>
                <a:cs typeface="Fira Sans Condensed"/>
                <a:sym typeface="Fira Sans Condensed"/>
              </a:rPr>
              <a:t>j = 1 + (i % n)</a:t>
            </a:r>
            <a:endParaRPr sz="1800">
              <a:solidFill>
                <a:srgbClr val="FFFFFF"/>
              </a:solidFill>
              <a:latin typeface="Fira Sans Condensed"/>
              <a:ea typeface="Fira Sans Condensed"/>
              <a:cs typeface="Fira Sans Condensed"/>
              <a:sym typeface="Fira Sans Condensed"/>
            </a:endParaRPr>
          </a:p>
          <a:p>
            <a:pPr indent="0" lvl="0" marL="0" rtl="0" algn="ctr">
              <a:spcBef>
                <a:spcPts val="500"/>
              </a:spcBef>
              <a:spcAft>
                <a:spcPts val="0"/>
              </a:spcAft>
              <a:buNone/>
            </a:pPr>
            <a:r>
              <a:rPr lang="en-US" sz="1800">
                <a:solidFill>
                  <a:srgbClr val="FFFFFF"/>
                </a:solidFill>
                <a:latin typeface="Fira Sans Condensed"/>
                <a:ea typeface="Fira Sans Condensed"/>
                <a:cs typeface="Fira Sans Condensed"/>
                <a:sym typeface="Fira Sans Condensed"/>
              </a:rPr>
              <a:t>the robots are connected in a ring topology</a:t>
            </a:r>
            <a:endParaRPr sz="1800">
              <a:solidFill>
                <a:srgbClr val="FFFFFF"/>
              </a:solidFill>
              <a:latin typeface="Fira Sans Condensed Light"/>
              <a:ea typeface="Fira Sans Condensed Light"/>
              <a:cs typeface="Fira Sans Condensed Light"/>
              <a:sym typeface="Fira Sans Condensed Light"/>
            </a:endParaRPr>
          </a:p>
        </p:txBody>
      </p:sp>
      <p:sp>
        <p:nvSpPr>
          <p:cNvPr id="774" name="Google Shape;774;g874c179c92_0_1819"/>
          <p:cNvSpPr txBox="1"/>
          <p:nvPr/>
        </p:nvSpPr>
        <p:spPr>
          <a:xfrm>
            <a:off x="4932650" y="3729925"/>
            <a:ext cx="2442900" cy="1352100"/>
          </a:xfrm>
          <a:prstGeom prst="rect">
            <a:avLst/>
          </a:prstGeom>
          <a:noFill/>
          <a:ln>
            <a:noFill/>
          </a:ln>
        </p:spPr>
        <p:txBody>
          <a:bodyPr anchorCtr="0" anchor="t" bIns="0" lIns="0" spcFirstLastPara="1" rIns="0" wrap="square" tIns="6375">
            <a:noAutofit/>
          </a:bodyPr>
          <a:lstStyle/>
          <a:p>
            <a:pPr indent="0" lvl="0" marL="0" rtl="0" algn="ctr">
              <a:spcBef>
                <a:spcPts val="0"/>
              </a:spcBef>
              <a:spcAft>
                <a:spcPts val="0"/>
              </a:spcAft>
              <a:buNone/>
            </a:pPr>
            <a:r>
              <a:rPr lang="en-US" sz="1800">
                <a:solidFill>
                  <a:srgbClr val="FFFFFF"/>
                </a:solidFill>
                <a:latin typeface="Fira Sans"/>
                <a:ea typeface="Fira Sans"/>
                <a:cs typeface="Fira Sans"/>
                <a:sym typeface="Fira Sans"/>
              </a:rPr>
              <a:t>The state of all the tasks is preserved and we do not switch during the execution of a task.</a:t>
            </a:r>
            <a:endParaRPr sz="1800">
              <a:solidFill>
                <a:srgbClr val="FFFFFF"/>
              </a:solidFill>
              <a:latin typeface="Fira Sans Condensed Light"/>
              <a:ea typeface="Fira Sans Condensed Light"/>
              <a:cs typeface="Fira Sans Condensed Light"/>
              <a:sym typeface="Fira Sans Condensed Light"/>
            </a:endParaRPr>
          </a:p>
        </p:txBody>
      </p:sp>
      <p:sp>
        <p:nvSpPr>
          <p:cNvPr id="775" name="Google Shape;775;g874c179c92_0_1819"/>
          <p:cNvSpPr txBox="1"/>
          <p:nvPr/>
        </p:nvSpPr>
        <p:spPr>
          <a:xfrm>
            <a:off x="7904450" y="3729925"/>
            <a:ext cx="2442900" cy="1352100"/>
          </a:xfrm>
          <a:prstGeom prst="rect">
            <a:avLst/>
          </a:prstGeom>
          <a:noFill/>
          <a:ln>
            <a:noFill/>
          </a:ln>
        </p:spPr>
        <p:txBody>
          <a:bodyPr anchorCtr="0" anchor="t" bIns="0" lIns="0" spcFirstLastPara="1" rIns="0" wrap="square" tIns="6375">
            <a:noAutofit/>
          </a:bodyPr>
          <a:lstStyle/>
          <a:p>
            <a:pPr indent="0" lvl="0" marL="0" rtl="0" algn="ctr">
              <a:spcBef>
                <a:spcPts val="0"/>
              </a:spcBef>
              <a:spcAft>
                <a:spcPts val="0"/>
              </a:spcAft>
              <a:buNone/>
            </a:pPr>
            <a:r>
              <a:rPr lang="en-US" sz="1800">
                <a:solidFill>
                  <a:srgbClr val="FFFFFF"/>
                </a:solidFill>
                <a:latin typeface="Fira Sans"/>
                <a:ea typeface="Fira Sans"/>
                <a:cs typeface="Fira Sans"/>
                <a:sym typeface="Fira Sans"/>
              </a:rPr>
              <a:t>s’ corresponds to an initial state of robot j. i.e s’=            where represents the LTL specifications. </a:t>
            </a:r>
            <a:endParaRPr sz="1800">
              <a:solidFill>
                <a:srgbClr val="FFFFFF"/>
              </a:solidFill>
              <a:latin typeface="Fira Sans Condensed Light"/>
              <a:ea typeface="Fira Sans Condensed Light"/>
              <a:cs typeface="Fira Sans Condensed Light"/>
              <a:sym typeface="Fira Sans Condensed Light"/>
            </a:endParaRPr>
          </a:p>
        </p:txBody>
      </p:sp>
      <p:pic>
        <p:nvPicPr>
          <p:cNvPr id="776" name="Google Shape;776;g874c179c92_0_1819"/>
          <p:cNvPicPr preferRelativeResize="0"/>
          <p:nvPr/>
        </p:nvPicPr>
        <p:blipFill rotWithShape="1">
          <a:blip r:embed="rId3">
            <a:alphaModFix/>
          </a:blip>
          <a:srcRect b="0" l="0" r="0" t="0"/>
          <a:stretch/>
        </p:blipFill>
        <p:spPr>
          <a:xfrm>
            <a:off x="8831869" y="4285151"/>
            <a:ext cx="485775" cy="257175"/>
          </a:xfrm>
          <a:prstGeom prst="rect">
            <a:avLst/>
          </a:prstGeom>
          <a:noFill/>
          <a:ln>
            <a:noFill/>
          </a:ln>
        </p:spPr>
      </p:pic>
      <p:sp>
        <p:nvSpPr>
          <p:cNvPr id="777" name="Google Shape;777;g874c179c92_0_1819"/>
          <p:cNvSpPr txBox="1"/>
          <p:nvPr/>
        </p:nvSpPr>
        <p:spPr>
          <a:xfrm>
            <a:off x="2924850" y="1596050"/>
            <a:ext cx="5502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CCCCCC"/>
                </a:solidFill>
                <a:latin typeface="Fira Sans Condensed"/>
                <a:ea typeface="Fira Sans Condensed"/>
                <a:cs typeface="Fira Sans Condensed"/>
                <a:sym typeface="Fira Sans Condensed"/>
              </a:rPr>
              <a:t>1</a:t>
            </a:r>
            <a:endParaRPr b="1" sz="3000">
              <a:solidFill>
                <a:srgbClr val="CCCCCC"/>
              </a:solidFill>
              <a:latin typeface="Fira Sans Condensed"/>
              <a:ea typeface="Fira Sans Condensed"/>
              <a:cs typeface="Fira Sans Condensed"/>
              <a:sym typeface="Fira Sans Condensed"/>
            </a:endParaRPr>
          </a:p>
        </p:txBody>
      </p:sp>
      <p:sp>
        <p:nvSpPr>
          <p:cNvPr id="778" name="Google Shape;778;g874c179c92_0_1819"/>
          <p:cNvSpPr txBox="1"/>
          <p:nvPr/>
        </p:nvSpPr>
        <p:spPr>
          <a:xfrm>
            <a:off x="5896650" y="834050"/>
            <a:ext cx="5502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CCCCCC"/>
                </a:solidFill>
                <a:latin typeface="Fira Sans Condensed"/>
                <a:ea typeface="Fira Sans Condensed"/>
                <a:cs typeface="Fira Sans Condensed"/>
                <a:sym typeface="Fira Sans Condensed"/>
              </a:rPr>
              <a:t>2</a:t>
            </a:r>
            <a:endParaRPr b="1" sz="3000">
              <a:solidFill>
                <a:srgbClr val="CCCCCC"/>
              </a:solidFill>
              <a:latin typeface="Fira Sans Condensed"/>
              <a:ea typeface="Fira Sans Condensed"/>
              <a:cs typeface="Fira Sans Condensed"/>
              <a:sym typeface="Fira Sans Condensed"/>
            </a:endParaRPr>
          </a:p>
        </p:txBody>
      </p:sp>
      <p:sp>
        <p:nvSpPr>
          <p:cNvPr id="779" name="Google Shape;779;g874c179c92_0_1819"/>
          <p:cNvSpPr txBox="1"/>
          <p:nvPr/>
        </p:nvSpPr>
        <p:spPr>
          <a:xfrm>
            <a:off x="8944650" y="2281850"/>
            <a:ext cx="5502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CCCCCC"/>
                </a:solidFill>
                <a:latin typeface="Fira Sans Condensed"/>
                <a:ea typeface="Fira Sans Condensed"/>
                <a:cs typeface="Fira Sans Condensed"/>
                <a:sym typeface="Fira Sans Condensed"/>
              </a:rPr>
              <a:t>3</a:t>
            </a:r>
            <a:endParaRPr b="1" sz="3000">
              <a:solidFill>
                <a:srgbClr val="CCCCCC"/>
              </a:solidFill>
              <a:latin typeface="Fira Sans Condensed"/>
              <a:ea typeface="Fira Sans Condensed"/>
              <a:cs typeface="Fira Sans Condensed"/>
              <a:sym typeface="Fira Sans Condensed"/>
            </a:endParaRPr>
          </a:p>
        </p:txBody>
      </p:sp>
      <p:sp>
        <p:nvSpPr>
          <p:cNvPr id="780" name="Google Shape;780;g874c179c92_0_1819"/>
          <p:cNvSpPr/>
          <p:nvPr/>
        </p:nvSpPr>
        <p:spPr>
          <a:xfrm>
            <a:off x="1083325" y="5266325"/>
            <a:ext cx="10345800" cy="1296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t/>
            </a:r>
            <a:endParaRPr/>
          </a:p>
          <a:p>
            <a:pPr indent="0" lvl="0" marL="0" marR="0" rtl="0" algn="just">
              <a:lnSpc>
                <a:spcPct val="100000"/>
              </a:lnSpc>
              <a:spcBef>
                <a:spcPts val="1000"/>
              </a:spcBef>
              <a:spcAft>
                <a:spcPts val="0"/>
              </a:spcAft>
              <a:buNone/>
            </a:pPr>
            <a:r>
              <a:rPr b="0" i="0" lang="en-US" sz="2400" u="none" cap="none" strike="noStrike">
                <a:solidFill>
                  <a:srgbClr val="FFFFFF"/>
                </a:solidFill>
                <a:latin typeface="Fira Sans"/>
                <a:ea typeface="Fira Sans"/>
                <a:cs typeface="Fira Sans"/>
                <a:sym typeface="Fira Sans"/>
              </a:rPr>
              <a:t>For other pairs of states where 𝛿G((i,s), 𝜻, (j,s’)) = 0, we omit the propositions AP</a:t>
            </a:r>
            <a:r>
              <a:rPr baseline="-25000" lang="en-US" sz="2400">
                <a:solidFill>
                  <a:srgbClr val="D9F2F8"/>
                </a:solidFill>
                <a:latin typeface="Pacifico"/>
                <a:ea typeface="Pacifico"/>
                <a:cs typeface="Pacifico"/>
                <a:sym typeface="Pacifico"/>
              </a:rPr>
              <a:t>G</a:t>
            </a:r>
            <a:r>
              <a:rPr b="0" i="0" lang="en-US" sz="2400" u="none" cap="none" strike="noStrike">
                <a:solidFill>
                  <a:srgbClr val="FFFFFF"/>
                </a:solidFill>
                <a:latin typeface="Fira Sans"/>
                <a:ea typeface="Fira Sans"/>
                <a:cs typeface="Fira Sans"/>
                <a:sym typeface="Fira Sans"/>
              </a:rPr>
              <a:t> and labelling function Lab</a:t>
            </a:r>
            <a:r>
              <a:rPr b="0" baseline="-25000" i="0" lang="en-US" sz="2400" u="none" cap="none" strike="noStrike">
                <a:solidFill>
                  <a:srgbClr val="D9F2F8"/>
                </a:solidFill>
                <a:latin typeface="Pacifico"/>
                <a:ea typeface="Pacifico"/>
                <a:cs typeface="Pacifico"/>
                <a:sym typeface="Pacifico"/>
              </a:rPr>
              <a:t>G</a:t>
            </a:r>
            <a:endParaRPr b="0" i="0" sz="2400" u="none" cap="none" strike="noStrike">
              <a:solidFill>
                <a:srgbClr val="D9F2F8"/>
              </a:solidFill>
              <a:latin typeface="Fira Sans"/>
              <a:ea typeface="Fira Sans"/>
              <a:cs typeface="Fira Sans"/>
              <a:sym typeface="Fira Sans"/>
            </a:endParaRPr>
          </a:p>
        </p:txBody>
      </p:sp>
      <p:sp>
        <p:nvSpPr>
          <p:cNvPr id="781" name="Google Shape;781;g874c179c92_0_181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82" name="Google Shape;782;g874c179c92_0_1819"/>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OLUWATOYIN SANNI</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73"/>
                                        </p:tgtEl>
                                        <p:attrNameLst>
                                          <p:attrName>style.visibility</p:attrName>
                                        </p:attrNameLst>
                                      </p:cBhvr>
                                      <p:to>
                                        <p:strVal val="visible"/>
                                      </p:to>
                                    </p:set>
                                    <p:anim calcmode="lin" valueType="num">
                                      <p:cBhvr additive="base">
                                        <p:cTn dur="4500"/>
                                        <p:tgtEl>
                                          <p:spTgt spid="773"/>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0"/>
                                  </p:stCondLst>
                                  <p:childTnLst>
                                    <p:set>
                                      <p:cBhvr>
                                        <p:cTn dur="1" fill="hold">
                                          <p:stCondLst>
                                            <p:cond delay="0"/>
                                          </p:stCondLst>
                                        </p:cTn>
                                        <p:tgtEl>
                                          <p:spTgt spid="774"/>
                                        </p:tgtEl>
                                        <p:attrNameLst>
                                          <p:attrName>style.visibility</p:attrName>
                                        </p:attrNameLst>
                                      </p:cBhvr>
                                      <p:to>
                                        <p:strVal val="visible"/>
                                      </p:to>
                                    </p:set>
                                    <p:anim calcmode="lin" valueType="num">
                                      <p:cBhvr additive="base">
                                        <p:cTn dur="4500"/>
                                        <p:tgtEl>
                                          <p:spTgt spid="774"/>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4">
                                  <p:stCondLst>
                                    <p:cond delay="0"/>
                                  </p:stCondLst>
                                  <p:childTnLst>
                                    <p:set>
                                      <p:cBhvr>
                                        <p:cTn dur="1" fill="hold">
                                          <p:stCondLst>
                                            <p:cond delay="0"/>
                                          </p:stCondLst>
                                        </p:cTn>
                                        <p:tgtEl>
                                          <p:spTgt spid="775"/>
                                        </p:tgtEl>
                                        <p:attrNameLst>
                                          <p:attrName>style.visibility</p:attrName>
                                        </p:attrNameLst>
                                      </p:cBhvr>
                                      <p:to>
                                        <p:strVal val="visible"/>
                                      </p:to>
                                    </p:set>
                                    <p:anim calcmode="lin" valueType="num">
                                      <p:cBhvr additive="base">
                                        <p:cTn dur="4500"/>
                                        <p:tgtEl>
                                          <p:spTgt spid="7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6"/>
                                        </p:tgtEl>
                                        <p:attrNameLst>
                                          <p:attrName>style.visibility</p:attrName>
                                        </p:attrNameLst>
                                      </p:cBhvr>
                                      <p:to>
                                        <p:strVal val="visible"/>
                                      </p:to>
                                    </p:set>
                                    <p:anim calcmode="lin" valueType="num">
                                      <p:cBhvr additive="base">
                                        <p:cTn dur="4500"/>
                                        <p:tgtEl>
                                          <p:spTgt spid="776"/>
                                        </p:tgtEl>
                                        <p:attrNameLst>
                                          <p:attrName>ppt_y</p:attrName>
                                        </p:attrNameLst>
                                      </p:cBhvr>
                                      <p:tavLst>
                                        <p:tav fmla="" tm="0">
                                          <p:val>
                                            <p:strVal val="#ppt_y+1"/>
                                          </p:val>
                                        </p:tav>
                                        <p:tav fmla="" tm="100000">
                                          <p:val>
                                            <p:strVal val="#ppt_y"/>
                                          </p:val>
                                        </p:tav>
                                      </p:tavLst>
                                    </p:anim>
                                  </p:childTnLst>
                                </p:cTn>
                              </p:par>
                            </p:childTnLst>
                          </p:cTn>
                        </p:par>
                        <p:par>
                          <p:cTn fill="hold">
                            <p:stCondLst>
                              <p:cond delay="13500"/>
                            </p:stCondLst>
                            <p:childTnLst>
                              <p:par>
                                <p:cTn fill="hold" nodeType="afterEffect" presetClass="entr" presetID="2" presetSubtype="1">
                                  <p:stCondLst>
                                    <p:cond delay="0"/>
                                  </p:stCondLst>
                                  <p:childTnLst>
                                    <p:set>
                                      <p:cBhvr>
                                        <p:cTn dur="1" fill="hold">
                                          <p:stCondLst>
                                            <p:cond delay="0"/>
                                          </p:stCondLst>
                                        </p:cTn>
                                        <p:tgtEl>
                                          <p:spTgt spid="780"/>
                                        </p:tgtEl>
                                        <p:attrNameLst>
                                          <p:attrName>style.visibility</p:attrName>
                                        </p:attrNameLst>
                                      </p:cBhvr>
                                      <p:to>
                                        <p:strVal val="visible"/>
                                      </p:to>
                                    </p:set>
                                    <p:anim calcmode="lin" valueType="num">
                                      <p:cBhvr additive="base">
                                        <p:cTn dur="4500"/>
                                        <p:tgtEl>
                                          <p:spTgt spid="7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g874c179c92_0_1994"/>
          <p:cNvSpPr txBox="1"/>
          <p:nvPr>
            <p:ph type="ctrTitle"/>
          </p:nvPr>
        </p:nvSpPr>
        <p:spPr>
          <a:xfrm>
            <a:off x="7752500" y="1985350"/>
            <a:ext cx="5152500" cy="3309300"/>
          </a:xfrm>
          <a:prstGeom prst="rect">
            <a:avLst/>
          </a:prstGeom>
          <a:noFill/>
          <a:ln>
            <a:noFill/>
          </a:ln>
        </p:spPr>
        <p:txBody>
          <a:bodyPr anchorCtr="0" anchor="b" bIns="91425" lIns="91425" spcFirstLastPara="1" rIns="91425" wrap="square" tIns="91425">
            <a:noAutofit/>
          </a:bodyPr>
          <a:lstStyle/>
          <a:p>
            <a:pPr indent="0" lvl="0" marL="0" rtl="0" algn="just">
              <a:lnSpc>
                <a:spcPct val="90000"/>
              </a:lnSpc>
              <a:spcBef>
                <a:spcPts val="0"/>
              </a:spcBef>
              <a:spcAft>
                <a:spcPts val="0"/>
              </a:spcAft>
              <a:buSzPts val="5200"/>
              <a:buNone/>
            </a:pPr>
            <a:r>
              <a:rPr b="0" lang="en-US" sz="6700">
                <a:solidFill>
                  <a:srgbClr val="1794CE"/>
                </a:solidFill>
              </a:rPr>
              <a:t>PROBLEMS </a:t>
            </a:r>
            <a:endParaRPr b="0" sz="6700">
              <a:solidFill>
                <a:srgbClr val="1794CE"/>
              </a:solidFill>
            </a:endParaRPr>
          </a:p>
          <a:p>
            <a:pPr indent="0" lvl="0" marL="0" rtl="0" algn="just">
              <a:lnSpc>
                <a:spcPct val="90000"/>
              </a:lnSpc>
              <a:spcBef>
                <a:spcPts val="0"/>
              </a:spcBef>
              <a:spcAft>
                <a:spcPts val="0"/>
              </a:spcAft>
              <a:buSzPts val="5200"/>
              <a:buNone/>
            </a:pPr>
            <a:r>
              <a:rPr b="0" lang="en-US" sz="6700">
                <a:solidFill>
                  <a:srgbClr val="1794CE"/>
                </a:solidFill>
              </a:rPr>
              <a:t>WITH </a:t>
            </a:r>
            <a:br>
              <a:rPr b="0" lang="en-US" sz="6700">
                <a:solidFill>
                  <a:srgbClr val="1794CE"/>
                </a:solidFill>
              </a:rPr>
            </a:br>
            <a:r>
              <a:rPr b="0" lang="en-US" sz="6700">
                <a:solidFill>
                  <a:srgbClr val="1794CE"/>
                </a:solidFill>
              </a:rPr>
              <a:t>STAPU</a:t>
            </a:r>
            <a:endParaRPr b="0" sz="6700">
              <a:solidFill>
                <a:srgbClr val="1794CE"/>
              </a:solidFill>
            </a:endParaRPr>
          </a:p>
        </p:txBody>
      </p:sp>
      <p:sp>
        <p:nvSpPr>
          <p:cNvPr id="788" name="Google Shape;788;g874c179c92_0_1994"/>
          <p:cNvSpPr/>
          <p:nvPr/>
        </p:nvSpPr>
        <p:spPr>
          <a:xfrm>
            <a:off x="133350" y="1230550"/>
            <a:ext cx="4567800" cy="2051700"/>
          </a:xfrm>
          <a:prstGeom prst="rect">
            <a:avLst/>
          </a:prstGeom>
          <a:noFill/>
          <a:ln>
            <a:noFill/>
          </a:ln>
        </p:spPr>
        <p:txBody>
          <a:bodyPr anchorCtr="0" anchor="t" bIns="91425" lIns="91425" spcFirstLastPara="1" rIns="91425" wrap="square" tIns="91425">
            <a:noAutofit/>
          </a:bodyPr>
          <a:lstStyle/>
          <a:p>
            <a:pPr indent="0" lvl="0" marL="0" marR="0" rtl="0" algn="just">
              <a:lnSpc>
                <a:spcPct val="80000"/>
              </a:lnSpc>
              <a:spcBef>
                <a:spcPts val="0"/>
              </a:spcBef>
              <a:spcAft>
                <a:spcPts val="0"/>
              </a:spcAft>
              <a:buNone/>
            </a:pPr>
            <a:r>
              <a:rPr i="0" lang="en-US" sz="2400" u="none" cap="none" strike="noStrike">
                <a:solidFill>
                  <a:srgbClr val="F3F3F3"/>
                </a:solidFill>
                <a:latin typeface="Calibri"/>
                <a:ea typeface="Calibri"/>
                <a:cs typeface="Calibri"/>
                <a:sym typeface="Calibri"/>
              </a:rPr>
              <a:t>Even though the tasks in team MDP</a:t>
            </a:r>
            <a:r>
              <a:rPr lang="en-US" sz="2400">
                <a:solidFill>
                  <a:srgbClr val="F3F3F3"/>
                </a:solidFill>
                <a:latin typeface="Calibri"/>
                <a:ea typeface="Calibri"/>
                <a:cs typeface="Calibri"/>
                <a:sym typeface="Calibri"/>
              </a:rPr>
              <a:t> </a:t>
            </a:r>
            <a:r>
              <a:rPr i="0" lang="en-US" sz="2400" u="none" cap="none" strike="noStrike">
                <a:solidFill>
                  <a:srgbClr val="F3F3F3"/>
                </a:solidFill>
                <a:latin typeface="Calibri"/>
                <a:ea typeface="Calibri"/>
                <a:cs typeface="Calibri"/>
                <a:sym typeface="Calibri"/>
              </a:rPr>
              <a:t>are addressed in a sequential order, the generated policies are to be executed in parallel by the team.</a:t>
            </a:r>
            <a:r>
              <a:rPr lang="en-US" sz="2400">
                <a:solidFill>
                  <a:srgbClr val="F3F3F3"/>
                </a:solidFill>
                <a:latin typeface="Calibri"/>
                <a:ea typeface="Calibri"/>
                <a:cs typeface="Calibri"/>
                <a:sym typeface="Calibri"/>
              </a:rPr>
              <a:t> </a:t>
            </a:r>
            <a:r>
              <a:rPr i="0" lang="en-US" sz="2400" u="none" cap="none" strike="noStrike">
                <a:solidFill>
                  <a:srgbClr val="F3F3F3"/>
                </a:solidFill>
                <a:latin typeface="Calibri"/>
                <a:ea typeface="Calibri"/>
                <a:cs typeface="Calibri"/>
                <a:sym typeface="Calibri"/>
              </a:rPr>
              <a:t>This leads us to </a:t>
            </a:r>
            <a:r>
              <a:rPr i="0" lang="en-US" sz="2400" u="none" cap="none" strike="noStrike">
                <a:solidFill>
                  <a:schemeClr val="dk2"/>
                </a:solidFill>
                <a:latin typeface="Calibri"/>
                <a:ea typeface="Calibri"/>
                <a:cs typeface="Calibri"/>
                <a:sym typeface="Calibri"/>
              </a:rPr>
              <a:t>AMBIGUITIES</a:t>
            </a:r>
            <a:r>
              <a:rPr i="0" lang="en-US" sz="2400" u="none" cap="none" strike="noStrike">
                <a:solidFill>
                  <a:srgbClr val="F3F3F3"/>
                </a:solidFill>
                <a:latin typeface="Calibri"/>
                <a:ea typeface="Calibri"/>
                <a:cs typeface="Calibri"/>
                <a:sym typeface="Calibri"/>
              </a:rPr>
              <a:t> at execution time. How?</a:t>
            </a:r>
            <a:endParaRPr>
              <a:latin typeface="Calibri"/>
              <a:ea typeface="Calibri"/>
              <a:cs typeface="Calibri"/>
              <a:sym typeface="Calibri"/>
            </a:endParaRPr>
          </a:p>
          <a:p>
            <a:pPr indent="-304800" lvl="0" marL="457200" marR="0" rtl="0" algn="just">
              <a:lnSpc>
                <a:spcPct val="80000"/>
              </a:lnSpc>
              <a:spcBef>
                <a:spcPts val="600"/>
              </a:spcBef>
              <a:spcAft>
                <a:spcPts val="600"/>
              </a:spcAft>
              <a:buNone/>
            </a:pPr>
            <a:r>
              <a:t/>
            </a:r>
            <a:endParaRPr b="0" i="0" sz="2400" u="none" cap="none" strike="noStrike">
              <a:solidFill>
                <a:srgbClr val="F3F3F3"/>
              </a:solidFill>
              <a:latin typeface="Advent Pro Light"/>
              <a:ea typeface="Advent Pro Light"/>
              <a:cs typeface="Advent Pro Light"/>
              <a:sym typeface="Advent Pro Light"/>
            </a:endParaRPr>
          </a:p>
        </p:txBody>
      </p:sp>
      <p:sp>
        <p:nvSpPr>
          <p:cNvPr id="789" name="Google Shape;789;g874c179c92_0_1994"/>
          <p:cNvSpPr/>
          <p:nvPr/>
        </p:nvSpPr>
        <p:spPr>
          <a:xfrm>
            <a:off x="133350" y="4251500"/>
            <a:ext cx="4567800" cy="173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US" sz="2200">
                <a:solidFill>
                  <a:srgbClr val="FFFFFF"/>
                </a:solidFill>
                <a:latin typeface="Calibri"/>
                <a:ea typeface="Calibri"/>
                <a:cs typeface="Calibri"/>
                <a:sym typeface="Calibri"/>
              </a:rPr>
              <a:t>Because they run in parallel, it’s hard for r</a:t>
            </a:r>
            <a:r>
              <a:rPr baseline="-25000" lang="en-US" sz="2200">
                <a:solidFill>
                  <a:srgbClr val="FFFFFF"/>
                </a:solidFill>
                <a:latin typeface="Calibri"/>
                <a:ea typeface="Calibri"/>
                <a:cs typeface="Calibri"/>
                <a:sym typeface="Calibri"/>
              </a:rPr>
              <a:t>i+1 </a:t>
            </a:r>
            <a:r>
              <a:rPr lang="en-US" sz="2200">
                <a:solidFill>
                  <a:srgbClr val="FFFFFF"/>
                </a:solidFill>
                <a:latin typeface="Calibri"/>
                <a:ea typeface="Calibri"/>
                <a:cs typeface="Calibri"/>
                <a:sym typeface="Calibri"/>
              </a:rPr>
              <a:t>to know how the 1,...i’s policies will evolve. This is a partial observability scenario. </a:t>
            </a:r>
            <a:endParaRPr sz="2200">
              <a:solidFill>
                <a:srgbClr val="FFFFFF"/>
              </a:solidFill>
              <a:latin typeface="Calibri"/>
              <a:ea typeface="Calibri"/>
              <a:cs typeface="Calibri"/>
              <a:sym typeface="Calibri"/>
            </a:endParaRPr>
          </a:p>
        </p:txBody>
      </p:sp>
      <p:cxnSp>
        <p:nvCxnSpPr>
          <p:cNvPr id="790" name="Google Shape;790;g874c179c92_0_1994"/>
          <p:cNvCxnSpPr/>
          <p:nvPr/>
        </p:nvCxnSpPr>
        <p:spPr>
          <a:xfrm flipH="1" rot="10800000">
            <a:off x="4624950" y="3723800"/>
            <a:ext cx="3119400" cy="1393800"/>
          </a:xfrm>
          <a:prstGeom prst="bentConnector3">
            <a:avLst>
              <a:gd fmla="val 50000" name="adj1"/>
            </a:avLst>
          </a:prstGeom>
          <a:noFill/>
          <a:ln cap="flat" cmpd="sng" w="38100">
            <a:solidFill>
              <a:schemeClr val="dk2"/>
            </a:solidFill>
            <a:prstDash val="solid"/>
            <a:round/>
            <a:headEnd len="med" w="med" type="none"/>
            <a:tailEnd len="med" w="med" type="none"/>
          </a:ln>
        </p:spPr>
      </p:cxnSp>
      <p:cxnSp>
        <p:nvCxnSpPr>
          <p:cNvPr id="791" name="Google Shape;791;g874c179c92_0_1994"/>
          <p:cNvCxnSpPr>
            <a:stCxn id="788" idx="3"/>
          </p:cNvCxnSpPr>
          <p:nvPr/>
        </p:nvCxnSpPr>
        <p:spPr>
          <a:xfrm>
            <a:off x="4701150" y="2256400"/>
            <a:ext cx="3033300" cy="573300"/>
          </a:xfrm>
          <a:prstGeom prst="bentConnector3">
            <a:avLst>
              <a:gd fmla="val 50000" name="adj1"/>
            </a:avLst>
          </a:prstGeom>
          <a:noFill/>
          <a:ln cap="flat" cmpd="sng" w="38100">
            <a:solidFill>
              <a:schemeClr val="dk2"/>
            </a:solidFill>
            <a:prstDash val="solid"/>
            <a:round/>
            <a:headEnd len="med" w="med" type="none"/>
            <a:tailEnd len="med" w="med" type="none"/>
          </a:ln>
        </p:spPr>
      </p:cxnSp>
      <p:sp>
        <p:nvSpPr>
          <p:cNvPr id="792" name="Google Shape;792;g874c179c92_0_1994"/>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OLUWATOYIN SANNI</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500"/>
                                        <p:tgtEl>
                                          <p:spTgt spid="78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789"/>
                                        </p:tgtEl>
                                        <p:attrNameLst>
                                          <p:attrName>style.visibility</p:attrName>
                                        </p:attrNameLst>
                                      </p:cBhvr>
                                      <p:to>
                                        <p:strVal val="visible"/>
                                      </p:to>
                                    </p:set>
                                    <p:anim calcmode="lin" valueType="num">
                                      <p:cBhvr additive="base">
                                        <p:cTn dur="2000"/>
                                        <p:tgtEl>
                                          <p:spTgt spid="7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g874c179c92_0_2003"/>
          <p:cNvSpPr txBox="1"/>
          <p:nvPr>
            <p:ph type="ctrTitle"/>
          </p:nvPr>
        </p:nvSpPr>
        <p:spPr>
          <a:xfrm>
            <a:off x="6413025" y="2583600"/>
            <a:ext cx="6187200" cy="1187100"/>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5200"/>
              <a:buNone/>
            </a:pPr>
            <a:r>
              <a:rPr b="0" lang="en-US" sz="6000">
                <a:solidFill>
                  <a:srgbClr val="1794CE"/>
                </a:solidFill>
              </a:rPr>
              <a:t>THE SOLUTION </a:t>
            </a:r>
            <a:endParaRPr b="0" sz="6000">
              <a:solidFill>
                <a:srgbClr val="1794CE"/>
              </a:solidFill>
            </a:endParaRPr>
          </a:p>
        </p:txBody>
      </p:sp>
      <p:sp>
        <p:nvSpPr>
          <p:cNvPr id="798" name="Google Shape;798;g874c179c92_0_2003"/>
          <p:cNvSpPr/>
          <p:nvPr/>
        </p:nvSpPr>
        <p:spPr>
          <a:xfrm>
            <a:off x="131975" y="1355750"/>
            <a:ext cx="6449100" cy="4775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US" sz="2400">
                <a:solidFill>
                  <a:srgbClr val="FFFFFF"/>
                </a:solidFill>
                <a:latin typeface="Calibri"/>
                <a:ea typeface="Calibri"/>
                <a:cs typeface="Calibri"/>
                <a:sym typeface="Calibri"/>
              </a:rPr>
              <a:t>How do we solve this? </a:t>
            </a:r>
            <a:endParaRPr sz="2400">
              <a:solidFill>
                <a:srgbClr val="FFFFFF"/>
              </a:solidFill>
              <a:latin typeface="Calibri"/>
              <a:ea typeface="Calibri"/>
              <a:cs typeface="Calibri"/>
              <a:sym typeface="Calibri"/>
            </a:endParaRPr>
          </a:p>
          <a:p>
            <a:pPr indent="0" lvl="0" marL="0" rtl="0" algn="l">
              <a:lnSpc>
                <a:spcPct val="90000"/>
              </a:lnSpc>
              <a:spcBef>
                <a:spcPts val="1000"/>
              </a:spcBef>
              <a:spcAft>
                <a:spcPts val="0"/>
              </a:spcAft>
              <a:buNone/>
            </a:pPr>
            <a:r>
              <a:rPr lang="en-US" sz="2400">
                <a:solidFill>
                  <a:srgbClr val="FFFFFF"/>
                </a:solidFill>
                <a:latin typeface="Calibri"/>
                <a:ea typeface="Calibri"/>
                <a:cs typeface="Calibri"/>
                <a:sym typeface="Calibri"/>
              </a:rPr>
              <a:t>With the use of a particular class of single robot MDPs where this uniqueness of a switch transition occurs. MDPs with a designated failure state.</a:t>
            </a:r>
            <a:endParaRPr sz="2400">
              <a:solidFill>
                <a:srgbClr val="FFFFFF"/>
              </a:solidFill>
              <a:latin typeface="Calibri"/>
              <a:ea typeface="Calibri"/>
              <a:cs typeface="Calibri"/>
              <a:sym typeface="Calibri"/>
            </a:endParaRPr>
          </a:p>
          <a:p>
            <a:pPr indent="0" lvl="0" marL="0" rtl="0" algn="l">
              <a:lnSpc>
                <a:spcPct val="90000"/>
              </a:lnSpc>
              <a:spcBef>
                <a:spcPts val="1000"/>
              </a:spcBef>
              <a:spcAft>
                <a:spcPts val="0"/>
              </a:spcAft>
              <a:buNone/>
            </a:pPr>
            <a:r>
              <a:t/>
            </a:r>
            <a:endParaRPr sz="2400">
              <a:latin typeface="Calibri"/>
              <a:ea typeface="Calibri"/>
              <a:cs typeface="Calibri"/>
              <a:sym typeface="Calibri"/>
            </a:endParaRPr>
          </a:p>
          <a:p>
            <a:pPr indent="0" lvl="0" marL="0" rtl="0" algn="l">
              <a:lnSpc>
                <a:spcPct val="90000"/>
              </a:lnSpc>
              <a:spcBef>
                <a:spcPts val="1000"/>
              </a:spcBef>
              <a:spcAft>
                <a:spcPts val="0"/>
              </a:spcAft>
              <a:buNone/>
            </a:pPr>
            <a:r>
              <a:t/>
            </a:r>
            <a:endParaRPr sz="2400">
              <a:latin typeface="Calibri"/>
              <a:ea typeface="Calibri"/>
              <a:cs typeface="Calibri"/>
              <a:sym typeface="Calibri"/>
            </a:endParaRPr>
          </a:p>
          <a:p>
            <a:pPr indent="0" lvl="0" marL="0" rtl="0" algn="l">
              <a:lnSpc>
                <a:spcPct val="90000"/>
              </a:lnSpc>
              <a:spcBef>
                <a:spcPts val="1000"/>
              </a:spcBef>
              <a:spcAft>
                <a:spcPts val="0"/>
              </a:spcAft>
              <a:buNone/>
            </a:pPr>
            <a:r>
              <a:t/>
            </a:r>
            <a:endParaRPr sz="2400">
              <a:latin typeface="Calibri"/>
              <a:ea typeface="Calibri"/>
              <a:cs typeface="Calibri"/>
              <a:sym typeface="Calibri"/>
            </a:endParaRPr>
          </a:p>
          <a:p>
            <a:pPr indent="0" lvl="0" marL="0" rtl="0" algn="l">
              <a:lnSpc>
                <a:spcPct val="90000"/>
              </a:lnSpc>
              <a:spcBef>
                <a:spcPts val="1000"/>
              </a:spcBef>
              <a:spcAft>
                <a:spcPts val="0"/>
              </a:spcAft>
              <a:buNone/>
            </a:pPr>
            <a:r>
              <a:rPr lang="en-US" sz="2400">
                <a:solidFill>
                  <a:srgbClr val="FFFFFF"/>
                </a:solidFill>
                <a:latin typeface="Calibri"/>
                <a:ea typeface="Calibri"/>
                <a:cs typeface="Calibri"/>
                <a:sym typeface="Calibri"/>
              </a:rPr>
              <a:t>where actions either move to a next state s</a:t>
            </a:r>
            <a:r>
              <a:rPr baseline="30000" lang="en-US" sz="2400">
                <a:solidFill>
                  <a:srgbClr val="FFFFFF"/>
                </a:solidFill>
                <a:latin typeface="Calibri"/>
                <a:ea typeface="Calibri"/>
                <a:cs typeface="Calibri"/>
                <a:sym typeface="Calibri"/>
              </a:rPr>
              <a:t>’</a:t>
            </a:r>
            <a:r>
              <a:rPr lang="en-US" sz="2400">
                <a:solidFill>
                  <a:srgbClr val="FFFFFF"/>
                </a:solidFill>
                <a:latin typeface="Calibri"/>
                <a:ea typeface="Calibri"/>
                <a:cs typeface="Calibri"/>
                <a:sym typeface="Calibri"/>
              </a:rPr>
              <a:t> with probability 𝑥 or fail with probability 1 - 𝑥.</a:t>
            </a:r>
            <a:endParaRPr sz="2400">
              <a:solidFill>
                <a:srgbClr val="FFFFFF"/>
              </a:solidFill>
              <a:latin typeface="Calibri"/>
              <a:ea typeface="Calibri"/>
              <a:cs typeface="Calibri"/>
              <a:sym typeface="Calibri"/>
            </a:endParaRPr>
          </a:p>
        </p:txBody>
      </p:sp>
      <p:pic>
        <p:nvPicPr>
          <p:cNvPr id="799" name="Google Shape;799;g874c179c92_0_2003"/>
          <p:cNvPicPr preferRelativeResize="0"/>
          <p:nvPr/>
        </p:nvPicPr>
        <p:blipFill rotWithShape="1">
          <a:blip r:embed="rId3">
            <a:alphaModFix/>
          </a:blip>
          <a:srcRect b="0" l="0" r="0" t="0"/>
          <a:stretch/>
        </p:blipFill>
        <p:spPr>
          <a:xfrm>
            <a:off x="2259454" y="3279204"/>
            <a:ext cx="1811325" cy="444600"/>
          </a:xfrm>
          <a:prstGeom prst="rect">
            <a:avLst/>
          </a:prstGeom>
          <a:noFill/>
          <a:ln>
            <a:noFill/>
          </a:ln>
        </p:spPr>
      </p:pic>
      <p:pic>
        <p:nvPicPr>
          <p:cNvPr id="800" name="Google Shape;800;g874c179c92_0_2003"/>
          <p:cNvPicPr preferRelativeResize="0"/>
          <p:nvPr/>
        </p:nvPicPr>
        <p:blipFill rotWithShape="1">
          <a:blip r:embed="rId4">
            <a:alphaModFix/>
          </a:blip>
          <a:srcRect b="0" l="0" r="0" t="0"/>
          <a:stretch/>
        </p:blipFill>
        <p:spPr>
          <a:xfrm>
            <a:off x="1521438" y="3890529"/>
            <a:ext cx="3287325" cy="400900"/>
          </a:xfrm>
          <a:prstGeom prst="rect">
            <a:avLst/>
          </a:prstGeom>
          <a:noFill/>
          <a:ln>
            <a:noFill/>
          </a:ln>
        </p:spPr>
      </p:pic>
      <p:sp>
        <p:nvSpPr>
          <p:cNvPr id="801" name="Google Shape;801;g874c179c92_0_2003"/>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OLUWATOYIN SANNI</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7"/>
                                        </p:tgtEl>
                                        <p:attrNameLst>
                                          <p:attrName>style.visibility</p:attrName>
                                        </p:attrNameLst>
                                      </p:cBhvr>
                                      <p:to>
                                        <p:strVal val="visible"/>
                                      </p:to>
                                    </p:set>
                                    <p:animEffect filter="fade" transition="in">
                                      <p:cBhvr>
                                        <p:cTn dur="1500"/>
                                        <p:tgtEl>
                                          <p:spTgt spid="797"/>
                                        </p:tgtEl>
                                      </p:cBhvr>
                                    </p:animEffect>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798">
                                            <p:txEl>
                                              <p:pRg end="0" st="0"/>
                                            </p:txEl>
                                          </p:spTgt>
                                        </p:tgtEl>
                                        <p:attrNameLst>
                                          <p:attrName>style.visibility</p:attrName>
                                        </p:attrNameLst>
                                      </p:cBhvr>
                                      <p:to>
                                        <p:strVal val="visible"/>
                                      </p:to>
                                    </p:set>
                                    <p:anim calcmode="lin" valueType="num">
                                      <p:cBhvr additive="base">
                                        <p:cTn dur="4000"/>
                                        <p:tgtEl>
                                          <p:spTgt spid="79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8">
                                  <p:stCondLst>
                                    <p:cond delay="0"/>
                                  </p:stCondLst>
                                  <p:childTnLst>
                                    <p:set>
                                      <p:cBhvr>
                                        <p:cTn dur="1" fill="hold">
                                          <p:stCondLst>
                                            <p:cond delay="0"/>
                                          </p:stCondLst>
                                        </p:cTn>
                                        <p:tgtEl>
                                          <p:spTgt spid="798">
                                            <p:txEl>
                                              <p:pRg end="1" st="1"/>
                                            </p:txEl>
                                          </p:spTgt>
                                        </p:tgtEl>
                                        <p:attrNameLst>
                                          <p:attrName>style.visibility</p:attrName>
                                        </p:attrNameLst>
                                      </p:cBhvr>
                                      <p:to>
                                        <p:strVal val="visible"/>
                                      </p:to>
                                    </p:set>
                                    <p:anim calcmode="lin" valueType="num">
                                      <p:cBhvr additive="base">
                                        <p:cTn dur="4000"/>
                                        <p:tgtEl>
                                          <p:spTgt spid="79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8">
                                  <p:stCondLst>
                                    <p:cond delay="0"/>
                                  </p:stCondLst>
                                  <p:childTnLst>
                                    <p:set>
                                      <p:cBhvr>
                                        <p:cTn dur="1" fill="hold">
                                          <p:stCondLst>
                                            <p:cond delay="0"/>
                                          </p:stCondLst>
                                        </p:cTn>
                                        <p:tgtEl>
                                          <p:spTgt spid="798">
                                            <p:txEl>
                                              <p:pRg end="2" st="2"/>
                                            </p:txEl>
                                          </p:spTgt>
                                        </p:tgtEl>
                                        <p:attrNameLst>
                                          <p:attrName>style.visibility</p:attrName>
                                        </p:attrNameLst>
                                      </p:cBhvr>
                                      <p:to>
                                        <p:strVal val="visible"/>
                                      </p:to>
                                    </p:set>
                                    <p:anim calcmode="lin" valueType="num">
                                      <p:cBhvr additive="base">
                                        <p:cTn dur="4000"/>
                                        <p:tgtEl>
                                          <p:spTgt spid="79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8">
                                  <p:stCondLst>
                                    <p:cond delay="0"/>
                                  </p:stCondLst>
                                  <p:childTnLst>
                                    <p:set>
                                      <p:cBhvr>
                                        <p:cTn dur="1" fill="hold">
                                          <p:stCondLst>
                                            <p:cond delay="0"/>
                                          </p:stCondLst>
                                        </p:cTn>
                                        <p:tgtEl>
                                          <p:spTgt spid="798">
                                            <p:txEl>
                                              <p:pRg end="3" st="3"/>
                                            </p:txEl>
                                          </p:spTgt>
                                        </p:tgtEl>
                                        <p:attrNameLst>
                                          <p:attrName>style.visibility</p:attrName>
                                        </p:attrNameLst>
                                      </p:cBhvr>
                                      <p:to>
                                        <p:strVal val="visible"/>
                                      </p:to>
                                    </p:set>
                                    <p:anim calcmode="lin" valueType="num">
                                      <p:cBhvr additive="base">
                                        <p:cTn dur="4000"/>
                                        <p:tgtEl>
                                          <p:spTgt spid="79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500"/>
                            </p:stCondLst>
                            <p:childTnLst>
                              <p:par>
                                <p:cTn fill="hold" nodeType="afterEffect" presetClass="entr" presetID="2" presetSubtype="8">
                                  <p:stCondLst>
                                    <p:cond delay="0"/>
                                  </p:stCondLst>
                                  <p:childTnLst>
                                    <p:set>
                                      <p:cBhvr>
                                        <p:cTn dur="1" fill="hold">
                                          <p:stCondLst>
                                            <p:cond delay="0"/>
                                          </p:stCondLst>
                                        </p:cTn>
                                        <p:tgtEl>
                                          <p:spTgt spid="798">
                                            <p:txEl>
                                              <p:pRg end="4" st="4"/>
                                            </p:txEl>
                                          </p:spTgt>
                                        </p:tgtEl>
                                        <p:attrNameLst>
                                          <p:attrName>style.visibility</p:attrName>
                                        </p:attrNameLst>
                                      </p:cBhvr>
                                      <p:to>
                                        <p:strVal val="visible"/>
                                      </p:to>
                                    </p:set>
                                    <p:anim calcmode="lin" valueType="num">
                                      <p:cBhvr additive="base">
                                        <p:cTn dur="4000"/>
                                        <p:tgtEl>
                                          <p:spTgt spid="79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1500"/>
                            </p:stCondLst>
                            <p:childTnLst>
                              <p:par>
                                <p:cTn fill="hold" nodeType="afterEffect" presetClass="entr" presetID="2" presetSubtype="8">
                                  <p:stCondLst>
                                    <p:cond delay="0"/>
                                  </p:stCondLst>
                                  <p:childTnLst>
                                    <p:set>
                                      <p:cBhvr>
                                        <p:cTn dur="1" fill="hold">
                                          <p:stCondLst>
                                            <p:cond delay="0"/>
                                          </p:stCondLst>
                                        </p:cTn>
                                        <p:tgtEl>
                                          <p:spTgt spid="798">
                                            <p:txEl>
                                              <p:pRg end="5" st="5"/>
                                            </p:txEl>
                                          </p:spTgt>
                                        </p:tgtEl>
                                        <p:attrNameLst>
                                          <p:attrName>style.visibility</p:attrName>
                                        </p:attrNameLst>
                                      </p:cBhvr>
                                      <p:to>
                                        <p:strVal val="visible"/>
                                      </p:to>
                                    </p:set>
                                    <p:anim calcmode="lin" valueType="num">
                                      <p:cBhvr additive="base">
                                        <p:cTn dur="4000"/>
                                        <p:tgtEl>
                                          <p:spTgt spid="79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500"/>
                            </p:stCondLst>
                            <p:childTnLst>
                              <p:par>
                                <p:cTn fill="hold" nodeType="afterEffect" presetClass="entr" presetID="2" presetSubtype="2">
                                  <p:stCondLst>
                                    <p:cond delay="0"/>
                                  </p:stCondLst>
                                  <p:childTnLst>
                                    <p:set>
                                      <p:cBhvr>
                                        <p:cTn dur="1" fill="hold">
                                          <p:stCondLst>
                                            <p:cond delay="0"/>
                                          </p:stCondLst>
                                        </p:cTn>
                                        <p:tgtEl>
                                          <p:spTgt spid="799"/>
                                        </p:tgtEl>
                                        <p:attrNameLst>
                                          <p:attrName>style.visibility</p:attrName>
                                        </p:attrNameLst>
                                      </p:cBhvr>
                                      <p:to>
                                        <p:strVal val="visible"/>
                                      </p:to>
                                    </p:set>
                                    <p:anim calcmode="lin" valueType="num">
                                      <p:cBhvr additive="base">
                                        <p:cTn dur="4500"/>
                                        <p:tgtEl>
                                          <p:spTgt spid="7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00"/>
                                        </p:tgtEl>
                                        <p:attrNameLst>
                                          <p:attrName>style.visibility</p:attrName>
                                        </p:attrNameLst>
                                      </p:cBhvr>
                                      <p:to>
                                        <p:strVal val="visible"/>
                                      </p:to>
                                    </p:set>
                                    <p:anim calcmode="lin" valueType="num">
                                      <p:cBhvr additive="base">
                                        <p:cTn dur="4500"/>
                                        <p:tgtEl>
                                          <p:spTgt spid="8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26"/>
          <p:cNvSpPr txBox="1"/>
          <p:nvPr>
            <p:ph type="title"/>
          </p:nvPr>
        </p:nvSpPr>
        <p:spPr>
          <a:xfrm>
            <a:off x="6853382" y="1836600"/>
            <a:ext cx="4931215" cy="3032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400"/>
              <a:buNone/>
            </a:pPr>
            <a:r>
              <a:rPr lang="en-US" sz="5760"/>
              <a:t>STAPU WITH REALLOCATION</a:t>
            </a:r>
            <a:endParaRPr/>
          </a:p>
        </p:txBody>
      </p:sp>
      <p:sp>
        <p:nvSpPr>
          <p:cNvPr id="807" name="Google Shape;807;p26"/>
          <p:cNvSpPr/>
          <p:nvPr/>
        </p:nvSpPr>
        <p:spPr>
          <a:xfrm>
            <a:off x="332509" y="525729"/>
            <a:ext cx="4913746" cy="830997"/>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FFFFFF"/>
                </a:solidFill>
                <a:latin typeface="Fira Sans"/>
                <a:ea typeface="Fira Sans"/>
                <a:cs typeface="Fira Sans"/>
                <a:sym typeface="Fira Sans"/>
              </a:rPr>
              <a:t>What happens when a task fails to be completed by a Robot? </a:t>
            </a:r>
            <a:endParaRPr/>
          </a:p>
        </p:txBody>
      </p:sp>
      <p:sp>
        <p:nvSpPr>
          <p:cNvPr id="808" name="Google Shape;808;p26"/>
          <p:cNvSpPr/>
          <p:nvPr/>
        </p:nvSpPr>
        <p:spPr>
          <a:xfrm>
            <a:off x="5855855" y="525729"/>
            <a:ext cx="4913746" cy="830997"/>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FFFFFF"/>
                </a:solidFill>
                <a:latin typeface="Fira Sans"/>
                <a:ea typeface="Fira Sans"/>
                <a:cs typeface="Fira Sans"/>
                <a:sym typeface="Fira Sans"/>
              </a:rPr>
              <a:t>Reallocation to another member of the TEAM MDP is the approach.</a:t>
            </a:r>
            <a:endParaRPr/>
          </a:p>
        </p:txBody>
      </p:sp>
      <p:sp>
        <p:nvSpPr>
          <p:cNvPr id="809" name="Google Shape;809;p26"/>
          <p:cNvSpPr/>
          <p:nvPr/>
        </p:nvSpPr>
        <p:spPr>
          <a:xfrm>
            <a:off x="332509" y="1836600"/>
            <a:ext cx="4913746" cy="461665"/>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FFFFFF"/>
                </a:solidFill>
                <a:latin typeface="Fira Sans"/>
                <a:ea typeface="Fira Sans"/>
                <a:cs typeface="Fira Sans"/>
                <a:sym typeface="Fira Sans"/>
              </a:rPr>
              <a:t>How is the Reallocation DONE??</a:t>
            </a:r>
            <a:endParaRPr/>
          </a:p>
        </p:txBody>
      </p:sp>
      <p:sp>
        <p:nvSpPr>
          <p:cNvPr id="810" name="Google Shape;810;p26"/>
          <p:cNvSpPr/>
          <p:nvPr/>
        </p:nvSpPr>
        <p:spPr>
          <a:xfrm>
            <a:off x="332509" y="2851576"/>
            <a:ext cx="6096000" cy="34163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FFFFFF"/>
                </a:solidFill>
                <a:latin typeface="Fira Sans"/>
                <a:ea typeface="Fira Sans"/>
                <a:cs typeface="Fira Sans"/>
                <a:sym typeface="Fira Sans"/>
              </a:rPr>
              <a:t>A new switch transition is added which are used to perform this reallocation. We build a joint model representing the synchronized evolution of the system just under the computed STAPU policies, i.e., we build the synchronized multi-robot policy for the STAPU solution, where, at each state, each robot executes the action corresponding to its policy in a joint fashion.</a:t>
            </a:r>
            <a:endParaRPr/>
          </a:p>
        </p:txBody>
      </p:sp>
      <p:sp>
        <p:nvSpPr>
          <p:cNvPr id="811" name="Google Shape;811;p26"/>
          <p:cNvSpPr/>
          <p:nvPr/>
        </p:nvSpPr>
        <p:spPr>
          <a:xfrm rot="5400000">
            <a:off x="2503054" y="2353760"/>
            <a:ext cx="572655" cy="461665"/>
          </a:xfrm>
          <a:prstGeom prst="notchedRightArrow">
            <a:avLst>
              <a:gd fmla="val 50000" name="adj1"/>
              <a:gd fmla="val 50000" name="adj2"/>
            </a:avLst>
          </a:prstGeom>
          <a:solidFill>
            <a:schemeClr val="accent4"/>
          </a:solidFill>
          <a:ln cap="flat" cmpd="sng" w="25400">
            <a:solidFill>
              <a:srgbClr val="B1B1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2" name="Google Shape;812;p26"/>
          <p:cNvSpPr/>
          <p:nvPr/>
        </p:nvSpPr>
        <p:spPr>
          <a:xfrm>
            <a:off x="5264727" y="710394"/>
            <a:ext cx="572655" cy="461665"/>
          </a:xfrm>
          <a:prstGeom prst="notchedRightArrow">
            <a:avLst>
              <a:gd fmla="val 50000" name="adj1"/>
              <a:gd fmla="val 50000" name="adj2"/>
            </a:avLst>
          </a:prstGeom>
          <a:solidFill>
            <a:schemeClr val="accent4"/>
          </a:solidFill>
          <a:ln cap="flat" cmpd="sng" w="25400">
            <a:solidFill>
              <a:srgbClr val="B1B1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3" name="Google Shape;813;p2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14" name="Google Shape;814;p26"/>
          <p:cNvSpPr txBox="1"/>
          <p:nvPr/>
        </p:nvSpPr>
        <p:spPr>
          <a:xfrm>
            <a:off x="9119225" y="6257050"/>
            <a:ext cx="28452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MOHAMMED SUKHSARWALA</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06"/>
                                        </p:tgtEl>
                                        <p:attrNameLst>
                                          <p:attrName>style.visibility</p:attrName>
                                        </p:attrNameLst>
                                      </p:cBhvr>
                                      <p:to>
                                        <p:strVal val="visible"/>
                                      </p:to>
                                    </p:set>
                                    <p:anim calcmode="lin" valueType="num">
                                      <p:cBhvr additive="base">
                                        <p:cTn dur="1500"/>
                                        <p:tgtEl>
                                          <p:spTgt spid="806"/>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807"/>
                                        </p:tgtEl>
                                        <p:attrNameLst>
                                          <p:attrName>style.visibility</p:attrName>
                                        </p:attrNameLst>
                                      </p:cBhvr>
                                      <p:to>
                                        <p:strVal val="visible"/>
                                      </p:to>
                                    </p:set>
                                    <p:anim calcmode="lin" valueType="num">
                                      <p:cBhvr additive="base">
                                        <p:cTn dur="2000"/>
                                        <p:tgtEl>
                                          <p:spTgt spid="8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822"/>
                                        <p:tgtEl>
                                          <p:spTgt spid="812"/>
                                        </p:tgtEl>
                                      </p:cBhvr>
                                    </p:animEffect>
                                  </p:childTnLst>
                                </p:cTn>
                              </p:par>
                              <p:par>
                                <p:cTn fill="hold" nodeType="with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822"/>
                                        <p:tgtEl>
                                          <p:spTgt spid="808"/>
                                        </p:tgtEl>
                                      </p:cBhvr>
                                    </p:animEffect>
                                  </p:childTnLst>
                                </p:cTn>
                              </p:par>
                            </p:childTnLst>
                          </p:cTn>
                        </p:par>
                        <p:par>
                          <p:cTn fill="hold">
                            <p:stCondLst>
                              <p:cond delay="1822"/>
                            </p:stCondLst>
                            <p:childTnLst>
                              <p:par>
                                <p:cTn fill="hold" nodeType="afterEffect" presetClass="entr" presetID="2" presetSubtype="4">
                                  <p:stCondLst>
                                    <p:cond delay="0"/>
                                  </p:stCondLst>
                                  <p:childTnLst>
                                    <p:set>
                                      <p:cBhvr>
                                        <p:cTn dur="1" fill="hold">
                                          <p:stCondLst>
                                            <p:cond delay="0"/>
                                          </p:stCondLst>
                                        </p:cTn>
                                        <p:tgtEl>
                                          <p:spTgt spid="809"/>
                                        </p:tgtEl>
                                        <p:attrNameLst>
                                          <p:attrName>style.visibility</p:attrName>
                                        </p:attrNameLst>
                                      </p:cBhvr>
                                      <p:to>
                                        <p:strVal val="visible"/>
                                      </p:to>
                                    </p:set>
                                    <p:anim calcmode="lin" valueType="num">
                                      <p:cBhvr additive="base">
                                        <p:cTn dur="4700"/>
                                        <p:tgtEl>
                                          <p:spTgt spid="8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1822"/>
                                        <p:tgtEl>
                                          <p:spTgt spid="811"/>
                                        </p:tgtEl>
                                      </p:cBhvr>
                                    </p:animEffect>
                                  </p:childTnLst>
                                </p:cTn>
                              </p:par>
                              <p:par>
                                <p:cTn fill="hold" nodeType="with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1822"/>
                                        <p:tgtEl>
                                          <p:spTgt spid="8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27"/>
          <p:cNvSpPr txBox="1"/>
          <p:nvPr>
            <p:ph type="title"/>
          </p:nvPr>
        </p:nvSpPr>
        <p:spPr>
          <a:xfrm>
            <a:off x="6853382" y="1836600"/>
            <a:ext cx="4931215" cy="3032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400"/>
              <a:buNone/>
            </a:pPr>
            <a:r>
              <a:rPr lang="en-US" sz="5760"/>
              <a:t>STAPU WITH REALLOCATION</a:t>
            </a:r>
            <a:endParaRPr/>
          </a:p>
        </p:txBody>
      </p:sp>
      <p:sp>
        <p:nvSpPr>
          <p:cNvPr id="820" name="Google Shape;820;p27"/>
          <p:cNvSpPr/>
          <p:nvPr/>
        </p:nvSpPr>
        <p:spPr>
          <a:xfrm>
            <a:off x="581900" y="374975"/>
            <a:ext cx="5994300" cy="645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400" u="sng" cap="none" strike="noStrike">
                <a:solidFill>
                  <a:srgbClr val="FFFFFF"/>
                </a:solidFill>
                <a:latin typeface="Fira Sans"/>
                <a:ea typeface="Fira Sans"/>
                <a:cs typeface="Fira Sans"/>
                <a:sym typeface="Fira Sans"/>
              </a:rPr>
              <a:t>BREAKDOWN</a:t>
            </a:r>
            <a:endParaRPr b="1" i="0" sz="2400" u="sng" cap="none" strike="noStrike">
              <a:solidFill>
                <a:srgbClr val="FFFFFF"/>
              </a:solidFill>
              <a:latin typeface="Fira Sans"/>
              <a:ea typeface="Fira Sans"/>
              <a:cs typeface="Fira Sans"/>
              <a:sym typeface="Fira Sans"/>
            </a:endParaRPr>
          </a:p>
          <a:p>
            <a:pPr indent="0" lvl="0" marL="0" marR="0" rtl="0" algn="ctr">
              <a:lnSpc>
                <a:spcPct val="100000"/>
              </a:lnSpc>
              <a:spcBef>
                <a:spcPts val="0"/>
              </a:spcBef>
              <a:spcAft>
                <a:spcPts val="0"/>
              </a:spcAft>
              <a:buNone/>
            </a:pPr>
            <a:r>
              <a:t/>
            </a:r>
            <a:endParaRPr b="1" sz="2400" u="sng">
              <a:solidFill>
                <a:srgbClr val="FFFFFF"/>
              </a:solidFill>
              <a:latin typeface="Fira Sans"/>
              <a:ea typeface="Fira Sans"/>
              <a:cs typeface="Fira Sans"/>
              <a:sym typeface="Fira Sans"/>
            </a:endParaRPr>
          </a:p>
          <a:p>
            <a:pPr indent="0" lvl="0" marL="0" marR="0" rtl="0" algn="just">
              <a:lnSpc>
                <a:spcPct val="100000"/>
              </a:lnSpc>
              <a:spcBef>
                <a:spcPts val="1000"/>
              </a:spcBef>
              <a:spcAft>
                <a:spcPts val="0"/>
              </a:spcAft>
              <a:buNone/>
            </a:pPr>
            <a:r>
              <a:rPr b="0" i="0" lang="en-US" sz="2400" u="none" cap="none" strike="noStrike">
                <a:solidFill>
                  <a:srgbClr val="FFFFFF"/>
                </a:solidFill>
                <a:latin typeface="Fira Sans"/>
                <a:ea typeface="Fira Sans"/>
                <a:cs typeface="Fira Sans"/>
                <a:sym typeface="Fira Sans"/>
              </a:rPr>
              <a:t>This new switch transition outcome is used to describe the states each robot might be at the point in time when failure occurred. However, the need to synchronize in the TEAM MDP is crucial.</a:t>
            </a:r>
            <a:endParaRPr/>
          </a:p>
          <a:p>
            <a:pPr indent="0" lvl="0" marL="0" marR="0" rtl="0" algn="just">
              <a:lnSpc>
                <a:spcPct val="100000"/>
              </a:lnSpc>
              <a:spcBef>
                <a:spcPts val="1000"/>
              </a:spcBef>
              <a:spcAft>
                <a:spcPts val="0"/>
              </a:spcAft>
              <a:buNone/>
            </a:pPr>
            <a:r>
              <a:rPr b="0" i="0" lang="en-US" sz="2400" u="none" cap="none" strike="noStrike">
                <a:solidFill>
                  <a:srgbClr val="FFFFFF"/>
                </a:solidFill>
                <a:latin typeface="Fira Sans"/>
                <a:ea typeface="Fira Sans"/>
                <a:cs typeface="Fira Sans"/>
                <a:sym typeface="Fira Sans"/>
              </a:rPr>
              <a:t>At each state s, each robot r(i) executes the action corresponding to its policy in a joint fashion. This ri model has a set of reallocation states corresponding to situations where some robots have previously failed. We then choose one of these reallocation states as the initial state of a new STAPU instance with a switch transition.</a:t>
            </a:r>
            <a:endParaRPr/>
          </a:p>
          <a:p>
            <a:pPr indent="0" lvl="0" marL="0" marR="0" rtl="0" algn="just">
              <a:lnSpc>
                <a:spcPct val="100000"/>
              </a:lnSpc>
              <a:spcBef>
                <a:spcPts val="0"/>
              </a:spcBef>
              <a:spcAft>
                <a:spcPts val="0"/>
              </a:spcAft>
              <a:buNone/>
            </a:pPr>
            <a:r>
              <a:t/>
            </a:r>
            <a:endParaRPr b="0" i="0" sz="1400" u="none" cap="none" strike="noStrike">
              <a:solidFill>
                <a:srgbClr val="FFFFFF"/>
              </a:solidFill>
              <a:latin typeface="Fira Sans"/>
              <a:ea typeface="Fira Sans"/>
              <a:cs typeface="Fira Sans"/>
              <a:sym typeface="Fira Sans"/>
            </a:endParaRPr>
          </a:p>
        </p:txBody>
      </p:sp>
      <p:sp>
        <p:nvSpPr>
          <p:cNvPr id="821" name="Google Shape;821;p2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22" name="Google Shape;822;p27"/>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MOHAMMED SUKHSARWALA</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19"/>
                                        </p:tgtEl>
                                        <p:attrNameLst>
                                          <p:attrName>style.visibility</p:attrName>
                                        </p:attrNameLst>
                                      </p:cBhvr>
                                      <p:to>
                                        <p:strVal val="visible"/>
                                      </p:to>
                                    </p:set>
                                    <p:anim calcmode="lin" valueType="num">
                                      <p:cBhvr additive="base">
                                        <p:cTn dur="1500"/>
                                        <p:tgtEl>
                                          <p:spTgt spid="819"/>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0"/>
                                  </p:stCondLst>
                                  <p:childTnLst>
                                    <p:set>
                                      <p:cBhvr>
                                        <p:cTn dur="1" fill="hold">
                                          <p:stCondLst>
                                            <p:cond delay="0"/>
                                          </p:stCondLst>
                                        </p:cTn>
                                        <p:tgtEl>
                                          <p:spTgt spid="820"/>
                                        </p:tgtEl>
                                        <p:attrNameLst>
                                          <p:attrName>style.visibility</p:attrName>
                                        </p:attrNameLst>
                                      </p:cBhvr>
                                      <p:to>
                                        <p:strVal val="visible"/>
                                      </p:to>
                                    </p:set>
                                    <p:anim calcmode="lin" valueType="num">
                                      <p:cBhvr additive="base">
                                        <p:cTn dur="3800"/>
                                        <p:tgtEl>
                                          <p:spTgt spid="820"/>
                                        </p:tgtEl>
                                        <p:attrNameLst>
                                          <p:attrName>ppt_w</p:attrName>
                                        </p:attrNameLst>
                                      </p:cBhvr>
                                      <p:tavLst>
                                        <p:tav fmla="" tm="0">
                                          <p:val>
                                            <p:strVal val="0"/>
                                          </p:val>
                                        </p:tav>
                                        <p:tav fmla="" tm="100000">
                                          <p:val>
                                            <p:strVal val="#ppt_w"/>
                                          </p:val>
                                        </p:tav>
                                      </p:tavLst>
                                    </p:anim>
                                    <p:anim calcmode="lin" valueType="num">
                                      <p:cBhvr additive="base">
                                        <p:cTn dur="3800"/>
                                        <p:tgtEl>
                                          <p:spTgt spid="82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28"/>
          <p:cNvSpPr txBox="1"/>
          <p:nvPr>
            <p:ph type="title"/>
          </p:nvPr>
        </p:nvSpPr>
        <p:spPr>
          <a:xfrm>
            <a:off x="1570182" y="181855"/>
            <a:ext cx="10344727" cy="889563"/>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400"/>
              <a:buNone/>
            </a:pPr>
            <a:r>
              <a:rPr lang="en-US" sz="5760"/>
              <a:t>STAPU WITH REALLOCATION</a:t>
            </a:r>
            <a:endParaRPr/>
          </a:p>
        </p:txBody>
      </p:sp>
      <p:sp>
        <p:nvSpPr>
          <p:cNvPr id="828" name="Google Shape;828;p28"/>
          <p:cNvSpPr/>
          <p:nvPr/>
        </p:nvSpPr>
        <p:spPr>
          <a:xfrm>
            <a:off x="429492" y="1625600"/>
            <a:ext cx="11333016" cy="182614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400" u="none" cap="none" strike="noStrike">
                <a:solidFill>
                  <a:srgbClr val="FFFFFF"/>
                </a:solidFill>
                <a:latin typeface="Fira Sans"/>
                <a:ea typeface="Fira Sans"/>
                <a:cs typeface="Fira Sans"/>
                <a:sym typeface="Fira Sans"/>
              </a:rPr>
              <a:t>				</a:t>
            </a:r>
            <a:r>
              <a:rPr b="1" i="0" lang="en-US" sz="2400" u="sng" cap="none" strike="noStrike">
                <a:solidFill>
                  <a:srgbClr val="FFFFFF"/>
                </a:solidFill>
                <a:latin typeface="Fira Sans"/>
                <a:ea typeface="Fira Sans"/>
                <a:cs typeface="Fira Sans"/>
                <a:sym typeface="Fira Sans"/>
              </a:rPr>
              <a:t>Theoretical Approach to the Breakdown</a:t>
            </a:r>
            <a:endParaRPr/>
          </a:p>
          <a:p>
            <a:pPr indent="0" lvl="0" marL="0" marR="0" rtl="0" algn="just">
              <a:lnSpc>
                <a:spcPct val="100000"/>
              </a:lnSpc>
              <a:spcBef>
                <a:spcPts val="1000"/>
              </a:spcBef>
              <a:spcAft>
                <a:spcPts val="0"/>
              </a:spcAft>
              <a:buNone/>
            </a:pPr>
            <a:r>
              <a:rPr b="0" i="0" lang="en-US" sz="2400" u="none" cap="none" strike="noStrike">
                <a:solidFill>
                  <a:srgbClr val="FFFFFF"/>
                </a:solidFill>
                <a:latin typeface="Fira Sans"/>
                <a:ea typeface="Fira Sans"/>
                <a:cs typeface="Fira Sans"/>
                <a:sym typeface="Fira Sans"/>
              </a:rPr>
              <a:t>Let Sr= (s₁,…..,sₙ, ɋ𝜑1,...,ɋ𝜑m,ɋ𝜑safe) be an example of a reallocation state in the synchronized multi-robot policy, where si is the failure state to be addressed. </a:t>
            </a:r>
            <a:endParaRPr/>
          </a:p>
          <a:p>
            <a:pPr indent="0" lvl="0" marL="0" marR="0" rtl="0" algn="just">
              <a:lnSpc>
                <a:spcPct val="100000"/>
              </a:lnSpc>
              <a:spcBef>
                <a:spcPts val="1000"/>
              </a:spcBef>
              <a:spcAft>
                <a:spcPts val="0"/>
              </a:spcAft>
              <a:buNone/>
            </a:pPr>
            <a:r>
              <a:rPr b="0" i="0" lang="en-US" sz="2400" u="none" cap="none" strike="noStrike">
                <a:solidFill>
                  <a:srgbClr val="FFFFFF"/>
                </a:solidFill>
                <a:latin typeface="Fira Sans"/>
                <a:ea typeface="Fira Sans"/>
                <a:cs typeface="Fira Sans"/>
                <a:sym typeface="Fira Sans"/>
              </a:rPr>
              <a:t>A modification was made to the previous team MDP as shown below</a:t>
            </a:r>
            <a:endParaRPr/>
          </a:p>
        </p:txBody>
      </p:sp>
      <p:graphicFrame>
        <p:nvGraphicFramePr>
          <p:cNvPr id="829" name="Google Shape;829;p28"/>
          <p:cNvGraphicFramePr/>
          <p:nvPr/>
        </p:nvGraphicFramePr>
        <p:xfrm>
          <a:off x="960582" y="3581400"/>
          <a:ext cx="3000000" cy="3000000"/>
        </p:xfrm>
        <a:graphic>
          <a:graphicData uri="http://schemas.openxmlformats.org/drawingml/2006/table">
            <a:tbl>
              <a:tblPr>
                <a:noFill/>
                <a:tableStyleId>{31346ACD-131D-46EE-A646-2AEAD5DD0412}</a:tableStyleId>
              </a:tblPr>
              <a:tblGrid>
                <a:gridCol w="5135425"/>
                <a:gridCol w="5143500"/>
              </a:tblGrid>
              <a:tr h="38100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Fira Sans"/>
                          <a:ea typeface="Fira Sans"/>
                          <a:cs typeface="Fira Sans"/>
                          <a:sym typeface="Fira Sans"/>
                        </a:rPr>
                        <a:t>Previous Team MDP</a:t>
                      </a:r>
                      <a:endParaRPr b="0" i="0" sz="2400" u="none" cap="none" strike="noStrike">
                        <a:solidFill>
                          <a:srgbClr val="FFFFFF"/>
                        </a:solidFill>
                        <a:latin typeface="Fira Sans"/>
                        <a:ea typeface="Fira Sans"/>
                        <a:cs typeface="Fira Sans"/>
                        <a:sym typeface="Fira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Fira Sans"/>
                          <a:ea typeface="Fira Sans"/>
                          <a:cs typeface="Fira Sans"/>
                          <a:sym typeface="Fira Sans"/>
                        </a:rPr>
                        <a:t>Modified Team MDP</a:t>
                      </a:r>
                      <a:endParaRPr b="0" i="0" sz="2400" u="none" cap="none" strike="noStrike">
                        <a:solidFill>
                          <a:srgbClr val="FFFFFF"/>
                        </a:solidFill>
                        <a:latin typeface="Fira Sans"/>
                        <a:ea typeface="Fira Sans"/>
                        <a:cs typeface="Fira Sans"/>
                        <a:sym typeface="Fira Sans"/>
                      </a:endParaRPr>
                    </a:p>
                  </a:txBody>
                  <a:tcPr marT="91425" marB="91425" marR="91425" marL="91425"/>
                </a:tc>
              </a:tr>
              <a:tr h="381000">
                <a:tc>
                  <a:txBody>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rgbClr val="FFFFFF"/>
                          </a:solidFill>
                          <a:latin typeface="Fira Sans"/>
                          <a:ea typeface="Fira Sans"/>
                          <a:cs typeface="Fira Sans"/>
                          <a:sym typeface="Fira Sans"/>
                        </a:rPr>
                        <a:t>MDP 𝒢 =     </a:t>
                      </a:r>
                      <a:endParaRPr b="0" i="0" sz="2400" u="none" cap="none" strike="noStrike">
                        <a:solidFill>
                          <a:srgbClr val="FFFFFF"/>
                        </a:solidFill>
                        <a:latin typeface="Fira Sans"/>
                        <a:ea typeface="Fira Sans"/>
                        <a:cs typeface="Fira Sans"/>
                        <a:sym typeface="Fira Sans"/>
                      </a:endParaRPr>
                    </a:p>
                    <a:p>
                      <a:pPr indent="0" lvl="0" marL="0" marR="0" rtl="0" algn="l">
                        <a:lnSpc>
                          <a:spcPct val="90000"/>
                        </a:lnSpc>
                        <a:spcBef>
                          <a:spcPts val="1000"/>
                        </a:spcBef>
                        <a:spcAft>
                          <a:spcPts val="0"/>
                        </a:spcAft>
                        <a:buClr>
                          <a:srgbClr val="000000"/>
                        </a:buClr>
                        <a:buSzPts val="2400"/>
                        <a:buFont typeface="Arial"/>
                        <a:buNone/>
                      </a:pPr>
                      <a:r>
                        <a:rPr b="0" i="0" lang="en-US" sz="2400" u="none" cap="none" strike="noStrike">
                          <a:solidFill>
                            <a:srgbClr val="FFFFFF"/>
                          </a:solidFill>
                          <a:latin typeface="Fira Sans"/>
                          <a:ea typeface="Fira Sans"/>
                          <a:cs typeface="Fira Sans"/>
                          <a:sym typeface="Fira Sans"/>
                        </a:rPr>
                        <a:t>where                 which represents the r₁ in its initial state. Here, the switch transition point to the initial state of the next robot. </a:t>
                      </a:r>
                      <a:endParaRPr b="0" i="0" sz="2400" u="none" cap="none" strike="noStrike">
                        <a:solidFill>
                          <a:srgbClr val="FFFFFF"/>
                        </a:solidFill>
                        <a:latin typeface="Fira Sans"/>
                        <a:ea typeface="Fira Sans"/>
                        <a:cs typeface="Fira Sans"/>
                        <a:sym typeface="Fira Sans"/>
                      </a:endParaRPr>
                    </a:p>
                    <a:p>
                      <a:pPr indent="0" lvl="0" marL="0" marR="0" rtl="0" algn="l">
                        <a:lnSpc>
                          <a:spcPct val="90000"/>
                        </a:lnSpc>
                        <a:spcBef>
                          <a:spcPts val="1000"/>
                        </a:spcBef>
                        <a:spcAft>
                          <a:spcPts val="0"/>
                        </a:spcAft>
                        <a:buClr>
                          <a:srgbClr val="000000"/>
                        </a:buClr>
                        <a:buSzPts val="2400"/>
                        <a:buFont typeface="Arial"/>
                        <a:buNone/>
                      </a:pPr>
                      <a:r>
                        <a:t/>
                      </a:r>
                      <a:endParaRPr b="0" i="0" sz="2400" u="none" cap="none" strike="noStrike">
                        <a:solidFill>
                          <a:srgbClr val="FFFFFF"/>
                        </a:solidFill>
                        <a:latin typeface="Fira Sans"/>
                        <a:ea typeface="Fira Sans"/>
                        <a:cs typeface="Fira Sans"/>
                        <a:sym typeface="Fira Sa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Fira Sans"/>
                          <a:ea typeface="Fira Sans"/>
                          <a:cs typeface="Fira Sans"/>
                          <a:sym typeface="Fira Sans"/>
                        </a:rPr>
                        <a:t>MDP 𝒢 = </a:t>
                      </a:r>
                      <a:endParaRPr b="0" i="0" sz="2400" u="none" cap="none" strike="noStrike">
                        <a:solidFill>
                          <a:srgbClr val="FFFFFF"/>
                        </a:solidFill>
                        <a:latin typeface="Fira Sans"/>
                        <a:ea typeface="Fira Sans"/>
                        <a:cs typeface="Fira Sans"/>
                        <a:sym typeface="Fira Sans"/>
                      </a:endParaRPr>
                    </a:p>
                    <a:p>
                      <a:pPr indent="0" lvl="0" marL="0" marR="0" rtl="0" algn="l">
                        <a:lnSpc>
                          <a:spcPct val="100000"/>
                        </a:lnSpc>
                        <a:spcBef>
                          <a:spcPts val="0"/>
                        </a:spcBef>
                        <a:spcAft>
                          <a:spcPts val="0"/>
                        </a:spcAft>
                        <a:buClr>
                          <a:srgbClr val="000000"/>
                        </a:buClr>
                        <a:buSzPts val="1100"/>
                        <a:buFont typeface="Arial"/>
                        <a:buNone/>
                      </a:pPr>
                      <a:r>
                        <a:rPr b="0" i="0" lang="en-US" sz="2400" u="none" cap="none" strike="noStrike">
                          <a:solidFill>
                            <a:srgbClr val="FFFFFF"/>
                          </a:solidFill>
                          <a:latin typeface="Fira Sans"/>
                          <a:ea typeface="Fira Sans"/>
                          <a:cs typeface="Fira Sans"/>
                          <a:sym typeface="Fira Sans"/>
                        </a:rPr>
                        <a:t>where        maps to Sr above. Here, the switch transition point to the current state of the next robot in the reallocation state s1 + (i mod n) </a:t>
                      </a:r>
                      <a:endParaRPr b="0" i="0" sz="2400" u="none" cap="none" strike="noStrike">
                        <a:solidFill>
                          <a:srgbClr val="FFFFFF"/>
                        </a:solidFill>
                        <a:latin typeface="Fira Sans"/>
                        <a:ea typeface="Fira Sans"/>
                        <a:cs typeface="Fira Sans"/>
                        <a:sym typeface="Fira Sans"/>
                      </a:endParaRPr>
                    </a:p>
                  </a:txBody>
                  <a:tcPr marT="91425" marB="91425" marR="91425" marL="91425"/>
                </a:tc>
              </a:tr>
            </a:tbl>
          </a:graphicData>
        </a:graphic>
      </p:graphicFrame>
      <p:pic>
        <p:nvPicPr>
          <p:cNvPr id="830" name="Google Shape;830;p28"/>
          <p:cNvPicPr preferRelativeResize="0"/>
          <p:nvPr/>
        </p:nvPicPr>
        <p:blipFill rotWithShape="1">
          <a:blip r:embed="rId3">
            <a:alphaModFix amt="70000"/>
          </a:blip>
          <a:srcRect b="0" l="0" r="0" t="0"/>
          <a:stretch/>
        </p:blipFill>
        <p:spPr>
          <a:xfrm>
            <a:off x="2214400" y="4164750"/>
            <a:ext cx="3164461" cy="428275"/>
          </a:xfrm>
          <a:prstGeom prst="rect">
            <a:avLst/>
          </a:prstGeom>
          <a:noFill/>
          <a:ln cap="flat" cmpd="sng" w="9525">
            <a:solidFill>
              <a:srgbClr val="009284"/>
            </a:solidFill>
            <a:prstDash val="solid"/>
            <a:round/>
            <a:headEnd len="sm" w="sm" type="none"/>
            <a:tailEnd len="sm" w="sm" type="none"/>
          </a:ln>
        </p:spPr>
      </p:pic>
      <p:pic>
        <p:nvPicPr>
          <p:cNvPr id="831" name="Google Shape;831;p28"/>
          <p:cNvPicPr preferRelativeResize="0"/>
          <p:nvPr/>
        </p:nvPicPr>
        <p:blipFill rotWithShape="1">
          <a:blip r:embed="rId3">
            <a:alphaModFix amt="70000"/>
          </a:blip>
          <a:srcRect b="0" l="0" r="0" t="0"/>
          <a:stretch/>
        </p:blipFill>
        <p:spPr>
          <a:xfrm>
            <a:off x="7336225" y="4164750"/>
            <a:ext cx="3164461" cy="428275"/>
          </a:xfrm>
          <a:prstGeom prst="rect">
            <a:avLst/>
          </a:prstGeom>
          <a:noFill/>
          <a:ln cap="flat" cmpd="sng" w="9525">
            <a:solidFill>
              <a:srgbClr val="009284"/>
            </a:solidFill>
            <a:prstDash val="solid"/>
            <a:round/>
            <a:headEnd len="sm" w="sm" type="none"/>
            <a:tailEnd len="sm" w="sm" type="none"/>
          </a:ln>
        </p:spPr>
      </p:pic>
      <p:pic>
        <p:nvPicPr>
          <p:cNvPr id="832" name="Google Shape;832;p28"/>
          <p:cNvPicPr preferRelativeResize="0"/>
          <p:nvPr/>
        </p:nvPicPr>
        <p:blipFill rotWithShape="1">
          <a:blip r:embed="rId4">
            <a:alphaModFix amt="70000"/>
          </a:blip>
          <a:srcRect b="0" l="0" r="0" t="0"/>
          <a:stretch/>
        </p:blipFill>
        <p:spPr>
          <a:xfrm>
            <a:off x="1940475" y="4593029"/>
            <a:ext cx="1001075" cy="354700"/>
          </a:xfrm>
          <a:prstGeom prst="rect">
            <a:avLst/>
          </a:prstGeom>
          <a:noFill/>
          <a:ln cap="flat" cmpd="sng" w="9525">
            <a:solidFill>
              <a:srgbClr val="009284"/>
            </a:solidFill>
            <a:prstDash val="solid"/>
            <a:round/>
            <a:headEnd len="sm" w="sm" type="none"/>
            <a:tailEnd len="sm" w="sm" type="none"/>
          </a:ln>
        </p:spPr>
      </p:pic>
      <p:pic>
        <p:nvPicPr>
          <p:cNvPr id="833" name="Google Shape;833;p28"/>
          <p:cNvPicPr preferRelativeResize="0"/>
          <p:nvPr/>
        </p:nvPicPr>
        <p:blipFill rotWithShape="1">
          <a:blip r:embed="rId5">
            <a:alphaModFix amt="70000"/>
          </a:blip>
          <a:srcRect b="0" l="0" r="0" t="0"/>
          <a:stretch/>
        </p:blipFill>
        <p:spPr>
          <a:xfrm>
            <a:off x="7005799" y="4593025"/>
            <a:ext cx="441375" cy="354700"/>
          </a:xfrm>
          <a:prstGeom prst="rect">
            <a:avLst/>
          </a:prstGeom>
          <a:noFill/>
          <a:ln cap="flat" cmpd="sng" w="9525">
            <a:solidFill>
              <a:srgbClr val="009284"/>
            </a:solidFill>
            <a:prstDash val="solid"/>
            <a:round/>
            <a:headEnd len="sm" w="sm" type="none"/>
            <a:tailEnd len="sm" w="sm" type="none"/>
          </a:ln>
        </p:spPr>
      </p:pic>
      <p:sp>
        <p:nvSpPr>
          <p:cNvPr id="834" name="Google Shape;834;p2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35" name="Google Shape;835;p28"/>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MOHAMMED SUKHSARWALA</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27"/>
                                        </p:tgtEl>
                                        <p:attrNameLst>
                                          <p:attrName>style.visibility</p:attrName>
                                        </p:attrNameLst>
                                      </p:cBhvr>
                                      <p:to>
                                        <p:strVal val="visible"/>
                                      </p:to>
                                    </p:set>
                                    <p:anim calcmode="lin" valueType="num">
                                      <p:cBhvr additive="base">
                                        <p:cTn dur="3600"/>
                                        <p:tgtEl>
                                          <p:spTgt spid="8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828"/>
                                        </p:tgtEl>
                                        <p:attrNameLst>
                                          <p:attrName>style.visibility</p:attrName>
                                        </p:attrNameLst>
                                      </p:cBhvr>
                                      <p:to>
                                        <p:strVal val="visible"/>
                                      </p:to>
                                    </p:set>
                                    <p:anim calcmode="lin" valueType="num">
                                      <p:cBhvr additive="base">
                                        <p:cTn dur="3900"/>
                                        <p:tgtEl>
                                          <p:spTgt spid="8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0"/>
                                        </p:tgtEl>
                                        <p:attrNameLst>
                                          <p:attrName>style.visibility</p:attrName>
                                        </p:attrNameLst>
                                      </p:cBhvr>
                                      <p:to>
                                        <p:strVal val="visible"/>
                                      </p:to>
                                    </p:set>
                                    <p:anim calcmode="lin" valueType="num">
                                      <p:cBhvr additive="base">
                                        <p:cTn dur="4000"/>
                                        <p:tgtEl>
                                          <p:spTgt spid="8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4000"/>
                                        <p:tgtEl>
                                          <p:spTgt spid="83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2"/>
                                        </p:tgtEl>
                                        <p:attrNameLst>
                                          <p:attrName>style.visibility</p:attrName>
                                        </p:attrNameLst>
                                      </p:cBhvr>
                                      <p:to>
                                        <p:strVal val="visible"/>
                                      </p:to>
                                    </p:set>
                                    <p:anim calcmode="lin" valueType="num">
                                      <p:cBhvr additive="base">
                                        <p:cTn dur="4000"/>
                                        <p:tgtEl>
                                          <p:spTgt spid="8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33"/>
                                        </p:tgtEl>
                                        <p:attrNameLst>
                                          <p:attrName>style.visibility</p:attrName>
                                        </p:attrNameLst>
                                      </p:cBhvr>
                                      <p:to>
                                        <p:strVal val="visible"/>
                                      </p:to>
                                    </p:set>
                                    <p:anim calcmode="lin" valueType="num">
                                      <p:cBhvr additive="base">
                                        <p:cTn dur="4000"/>
                                        <p:tgtEl>
                                          <p:spTgt spid="8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29"/>
                                        </p:tgtEl>
                                        <p:attrNameLst>
                                          <p:attrName>style.visibility</p:attrName>
                                        </p:attrNameLst>
                                      </p:cBhvr>
                                      <p:to>
                                        <p:strVal val="visible"/>
                                      </p:to>
                                    </p:set>
                                    <p:anim calcmode="lin" valueType="num">
                                      <p:cBhvr additive="base">
                                        <p:cTn dur="4000"/>
                                        <p:tgtEl>
                                          <p:spTgt spid="8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grpSp>
        <p:nvGrpSpPr>
          <p:cNvPr id="209" name="Google Shape;209;p3"/>
          <p:cNvGrpSpPr/>
          <p:nvPr/>
        </p:nvGrpSpPr>
        <p:grpSpPr>
          <a:xfrm>
            <a:off x="-6618059" y="-868324"/>
            <a:ext cx="18051305" cy="8144290"/>
            <a:chOff x="-6852190" y="-1046293"/>
            <a:chExt cx="18051305" cy="8144290"/>
          </a:xfrm>
        </p:grpSpPr>
        <p:sp>
          <p:nvSpPr>
            <p:cNvPr id="210" name="Google Shape;210;p3"/>
            <p:cNvSpPr/>
            <p:nvPr/>
          </p:nvSpPr>
          <p:spPr>
            <a:xfrm>
              <a:off x="-6852190" y="-1046293"/>
              <a:ext cx="8144290" cy="8144290"/>
            </a:xfrm>
            <a:prstGeom prst="blockArc">
              <a:avLst>
                <a:gd fmla="val 18900000" name="adj1"/>
                <a:gd fmla="val 2700000" name="adj2"/>
                <a:gd fmla="val 265" name="adj3"/>
              </a:avLst>
            </a:prstGeom>
            <a:noFill/>
            <a:ln cap="flat" cmpd="sng" w="25400">
              <a:solidFill>
                <a:srgbClr val="0629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671772" y="465255"/>
              <a:ext cx="10509336" cy="930994"/>
            </a:xfrm>
            <a:prstGeom prst="rect">
              <a:avLst/>
            </a:prstGeom>
            <a:solidFill>
              <a:srgbClr val="1B8499"/>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txBox="1"/>
            <p:nvPr/>
          </p:nvSpPr>
          <p:spPr>
            <a:xfrm>
              <a:off x="671772" y="465255"/>
              <a:ext cx="10509336" cy="930994"/>
            </a:xfrm>
            <a:prstGeom prst="rect">
              <a:avLst/>
            </a:prstGeom>
            <a:noFill/>
            <a:ln>
              <a:noFill/>
            </a:ln>
          </p:spPr>
          <p:txBody>
            <a:bodyPr anchorCtr="0" anchor="ctr" bIns="50800" lIns="738975" spcFirstLastPara="1" rIns="50800" wrap="square" tIns="50800">
              <a:noAutofit/>
            </a:bodyPr>
            <a:lstStyle/>
            <a:p>
              <a:pPr indent="0" lvl="0" marL="0" marR="0" rtl="0" algn="l">
                <a:lnSpc>
                  <a:spcPct val="90000"/>
                </a:lnSpc>
                <a:spcBef>
                  <a:spcPts val="0"/>
                </a:spcBef>
                <a:spcAft>
                  <a:spcPts val="0"/>
                </a:spcAft>
                <a:buClr>
                  <a:srgbClr val="000000"/>
                </a:buClr>
                <a:buSzPts val="2000"/>
                <a:buFont typeface="Arial"/>
                <a:buNone/>
              </a:pPr>
              <a:r>
                <a:rPr b="0" i="0" lang="en-US" sz="1600" u="none" cap="none" strike="noStrike">
                  <a:solidFill>
                    <a:schemeClr val="lt2"/>
                  </a:solidFill>
                  <a:latin typeface="Arial"/>
                  <a:ea typeface="Arial"/>
                  <a:cs typeface="Arial"/>
                  <a:sym typeface="Arial"/>
                </a:rPr>
                <a:t>Application of allocating a collection of independent tasks to a team of Robots</a:t>
              </a:r>
              <a:endParaRPr sz="1600"/>
            </a:p>
          </p:txBody>
        </p:sp>
        <p:sp>
          <p:nvSpPr>
            <p:cNvPr id="213" name="Google Shape;213;p3"/>
            <p:cNvSpPr/>
            <p:nvPr/>
          </p:nvSpPr>
          <p:spPr>
            <a:xfrm>
              <a:off x="89901" y="348880"/>
              <a:ext cx="1163742" cy="1163742"/>
            </a:xfrm>
            <a:prstGeom prst="ellipse">
              <a:avLst/>
            </a:prstGeom>
            <a:solidFill>
              <a:srgbClr val="179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1187527" y="1861988"/>
              <a:ext cx="10011588" cy="930994"/>
            </a:xfrm>
            <a:prstGeom prst="rect">
              <a:avLst/>
            </a:prstGeom>
            <a:solidFill>
              <a:srgbClr val="1B8499"/>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txBox="1"/>
            <p:nvPr/>
          </p:nvSpPr>
          <p:spPr>
            <a:xfrm>
              <a:off x="1187527" y="1861988"/>
              <a:ext cx="10011588" cy="930994"/>
            </a:xfrm>
            <a:prstGeom prst="rect">
              <a:avLst/>
            </a:prstGeom>
            <a:noFill/>
            <a:ln>
              <a:noFill/>
            </a:ln>
          </p:spPr>
          <p:txBody>
            <a:bodyPr anchorCtr="0" anchor="ctr" bIns="43175" lIns="690525" spcFirstLastPara="1" rIns="43175" wrap="square" tIns="43175">
              <a:noAutofit/>
            </a:bodyPr>
            <a:lstStyle/>
            <a:p>
              <a:pPr indent="0" lvl="0" marL="0" marR="0" rtl="0" algn="just">
                <a:lnSpc>
                  <a:spcPct val="90000"/>
                </a:lnSpc>
                <a:spcBef>
                  <a:spcPts val="0"/>
                </a:spcBef>
                <a:spcAft>
                  <a:spcPts val="0"/>
                </a:spcAft>
                <a:buClr>
                  <a:srgbClr val="000000"/>
                </a:buClr>
                <a:buSzPts val="2000"/>
                <a:buFont typeface="Arial"/>
                <a:buNone/>
              </a:pPr>
              <a:r>
                <a:rPr b="0" i="0" lang="en-US" sz="1600" u="none" cap="none" strike="noStrike">
                  <a:solidFill>
                    <a:srgbClr val="F3F3F3"/>
                  </a:solidFill>
                  <a:latin typeface="Arial"/>
                  <a:ea typeface="Arial"/>
                  <a:cs typeface="Arial"/>
                  <a:sym typeface="Arial"/>
                </a:rPr>
                <a:t>Most existing approaches consider the separation of task allocation(TA) and planning</a:t>
              </a:r>
              <a:endParaRPr sz="1600"/>
            </a:p>
          </p:txBody>
        </p:sp>
        <p:sp>
          <p:nvSpPr>
            <p:cNvPr id="216" name="Google Shape;216;p3"/>
            <p:cNvSpPr/>
            <p:nvPr/>
          </p:nvSpPr>
          <p:spPr>
            <a:xfrm>
              <a:off x="284244" y="1752829"/>
              <a:ext cx="1163742" cy="1163742"/>
            </a:xfrm>
            <a:prstGeom prst="ellipse">
              <a:avLst/>
            </a:prstGeom>
            <a:solidFill>
              <a:srgbClr val="179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1205533" y="3258721"/>
              <a:ext cx="9975576" cy="930994"/>
            </a:xfrm>
            <a:prstGeom prst="rect">
              <a:avLst/>
            </a:prstGeom>
            <a:solidFill>
              <a:srgbClr val="1B8499"/>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txBox="1"/>
            <p:nvPr/>
          </p:nvSpPr>
          <p:spPr>
            <a:xfrm>
              <a:off x="1205533" y="3258721"/>
              <a:ext cx="9975576" cy="930994"/>
            </a:xfrm>
            <a:prstGeom prst="rect">
              <a:avLst/>
            </a:prstGeom>
            <a:noFill/>
            <a:ln>
              <a:noFill/>
            </a:ln>
          </p:spPr>
          <p:txBody>
            <a:bodyPr anchorCtr="0" anchor="ctr" bIns="43175" lIns="690525" spcFirstLastPara="1" rIns="43175" wrap="square" tIns="43175">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F3F3F3"/>
                  </a:solidFill>
                </a:rPr>
                <a:t>Advantages:</a:t>
              </a:r>
              <a:endParaRPr b="1"/>
            </a:p>
            <a:p>
              <a:pPr indent="0" lvl="0" marL="0" marR="0" rtl="0" algn="l">
                <a:lnSpc>
                  <a:spcPct val="90000"/>
                </a:lnSpc>
                <a:spcBef>
                  <a:spcPts val="560"/>
                </a:spcBef>
                <a:spcAft>
                  <a:spcPts val="0"/>
                </a:spcAft>
                <a:buClr>
                  <a:srgbClr val="000000"/>
                </a:buClr>
                <a:buSzPts val="1600"/>
                <a:buFont typeface="Arial"/>
                <a:buNone/>
              </a:pPr>
              <a:r>
                <a:rPr b="0" i="0" lang="en-US" sz="1600" u="none" cap="none" strike="noStrike">
                  <a:solidFill>
                    <a:srgbClr val="F3F3F3"/>
                  </a:solidFill>
                  <a:latin typeface="Arial"/>
                  <a:ea typeface="Arial"/>
                  <a:cs typeface="Arial"/>
                  <a:sym typeface="Arial"/>
                </a:rPr>
                <a:t>Complexity Reduction</a:t>
              </a:r>
              <a:endParaRPr/>
            </a:p>
            <a:p>
              <a:pPr indent="0" lvl="0" marL="0" marR="0" rtl="0" algn="l">
                <a:lnSpc>
                  <a:spcPct val="90000"/>
                </a:lnSpc>
                <a:spcBef>
                  <a:spcPts val="560"/>
                </a:spcBef>
                <a:spcAft>
                  <a:spcPts val="0"/>
                </a:spcAft>
                <a:buClr>
                  <a:srgbClr val="000000"/>
                </a:buClr>
                <a:buSzPts val="1600"/>
                <a:buFont typeface="Arial"/>
                <a:buNone/>
              </a:pPr>
              <a:r>
                <a:rPr b="0" i="0" lang="en-US" sz="1600" u="none" cap="none" strike="noStrike">
                  <a:solidFill>
                    <a:srgbClr val="F3F3F3"/>
                  </a:solidFill>
                  <a:latin typeface="Arial"/>
                  <a:ea typeface="Arial"/>
                  <a:cs typeface="Arial"/>
                  <a:sym typeface="Arial"/>
                </a:rPr>
                <a:t>Increase the efficiency of task allocation computation</a:t>
              </a:r>
              <a:endParaRPr/>
            </a:p>
          </p:txBody>
        </p:sp>
        <p:sp>
          <p:nvSpPr>
            <p:cNvPr id="219" name="Google Shape;219;p3"/>
            <p:cNvSpPr/>
            <p:nvPr/>
          </p:nvSpPr>
          <p:spPr>
            <a:xfrm>
              <a:off x="623661" y="3142347"/>
              <a:ext cx="1163742" cy="1163742"/>
            </a:xfrm>
            <a:prstGeom prst="ellipse">
              <a:avLst/>
            </a:prstGeom>
            <a:solidFill>
              <a:srgbClr val="179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671769" y="4655456"/>
              <a:ext cx="10509300" cy="1047300"/>
            </a:xfrm>
            <a:prstGeom prst="rect">
              <a:avLst/>
            </a:prstGeom>
            <a:solidFill>
              <a:srgbClr val="1B8499"/>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txBox="1"/>
            <p:nvPr/>
          </p:nvSpPr>
          <p:spPr>
            <a:xfrm>
              <a:off x="1622219" y="4655456"/>
              <a:ext cx="9558900" cy="1047300"/>
            </a:xfrm>
            <a:prstGeom prst="rect">
              <a:avLst/>
            </a:prstGeom>
            <a:noFill/>
            <a:ln>
              <a:noFill/>
            </a:ln>
          </p:spPr>
          <p:txBody>
            <a:bodyPr anchorCtr="0" anchor="ctr" bIns="43175" lIns="690525" spcFirstLastPara="1" rIns="43175" wrap="square" tIns="43175">
              <a:noAutofit/>
            </a:bodyPr>
            <a:lstStyle/>
            <a:p>
              <a:pPr indent="0" lvl="0" marL="0" marR="0" rtl="0" algn="l">
                <a:lnSpc>
                  <a:spcPct val="90000"/>
                </a:lnSpc>
                <a:spcBef>
                  <a:spcPts val="0"/>
                </a:spcBef>
                <a:spcAft>
                  <a:spcPts val="0"/>
                </a:spcAft>
                <a:buClr>
                  <a:srgbClr val="000000"/>
                </a:buClr>
                <a:buSzPts val="1400"/>
                <a:buFont typeface="Arial"/>
                <a:buNone/>
              </a:pPr>
              <a:r>
                <a:rPr b="1" i="0" lang="en-US" sz="1600" u="none" cap="none" strike="noStrike">
                  <a:solidFill>
                    <a:srgbClr val="F3F3F3"/>
                  </a:solidFill>
                </a:rPr>
                <a:t>Disadvantages:</a:t>
              </a:r>
              <a:endParaRPr b="1" sz="1600"/>
            </a:p>
            <a:p>
              <a:pPr indent="0" lvl="0" marL="0" marR="0" rtl="0" algn="l">
                <a:lnSpc>
                  <a:spcPct val="90000"/>
                </a:lnSpc>
                <a:spcBef>
                  <a:spcPts val="0"/>
                </a:spcBef>
                <a:spcAft>
                  <a:spcPts val="0"/>
                </a:spcAft>
                <a:buClr>
                  <a:srgbClr val="000000"/>
                </a:buClr>
                <a:buSzPts val="1400"/>
                <a:buFont typeface="Arial"/>
                <a:buNone/>
              </a:pPr>
              <a:r>
                <a:rPr b="0" i="0" lang="en-US" sz="1600" u="none" cap="none" strike="noStrike">
                  <a:solidFill>
                    <a:srgbClr val="F3F3F3"/>
                  </a:solidFill>
                  <a:latin typeface="Arial"/>
                  <a:ea typeface="Arial"/>
                  <a:cs typeface="Arial"/>
                  <a:sym typeface="Arial"/>
                </a:rPr>
                <a:t>Unable to consider TA in planning process</a:t>
              </a:r>
              <a:endParaRPr sz="1600"/>
            </a:p>
          </p:txBody>
        </p:sp>
        <p:sp>
          <p:nvSpPr>
            <p:cNvPr id="222" name="Google Shape;222;p3"/>
            <p:cNvSpPr/>
            <p:nvPr/>
          </p:nvSpPr>
          <p:spPr>
            <a:xfrm>
              <a:off x="623676" y="4655455"/>
              <a:ext cx="1163700" cy="1163700"/>
            </a:xfrm>
            <a:prstGeom prst="ellipse">
              <a:avLst/>
            </a:prstGeom>
            <a:solidFill>
              <a:srgbClr val="1794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3"/>
          <p:cNvSpPr/>
          <p:nvPr/>
        </p:nvSpPr>
        <p:spPr>
          <a:xfrm>
            <a:off x="528776" y="874543"/>
            <a:ext cx="683580" cy="514905"/>
          </a:xfrm>
          <a:prstGeom prst="notchedRightArrow">
            <a:avLst>
              <a:gd fmla="val 50000" name="adj1"/>
              <a:gd fmla="val 50000" name="adj2"/>
            </a:avLst>
          </a:prstGeom>
          <a:solidFill>
            <a:srgbClr val="42C6DF"/>
          </a:solidFill>
          <a:ln cap="flat" cmpd="sng" w="25400">
            <a:solidFill>
              <a:srgbClr val="34E7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4" name="Google Shape;224;p3"/>
          <p:cNvSpPr/>
          <p:nvPr/>
        </p:nvSpPr>
        <p:spPr>
          <a:xfrm>
            <a:off x="734163" y="2298391"/>
            <a:ext cx="683580" cy="514905"/>
          </a:xfrm>
          <a:prstGeom prst="notchedRightArrow">
            <a:avLst>
              <a:gd fmla="val 50000" name="adj1"/>
              <a:gd fmla="val 50000" name="adj2"/>
            </a:avLst>
          </a:prstGeom>
          <a:solidFill>
            <a:srgbClr val="42C6DF"/>
          </a:solidFill>
          <a:ln cap="flat" cmpd="sng" w="25400">
            <a:solidFill>
              <a:srgbClr val="34E7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3"/>
          <p:cNvSpPr/>
          <p:nvPr/>
        </p:nvSpPr>
        <p:spPr>
          <a:xfrm>
            <a:off x="1172774" y="3630971"/>
            <a:ext cx="683580" cy="514905"/>
          </a:xfrm>
          <a:prstGeom prst="notchedRightArrow">
            <a:avLst>
              <a:gd fmla="val 50000" name="adj1"/>
              <a:gd fmla="val 50000" name="adj2"/>
            </a:avLst>
          </a:prstGeom>
          <a:solidFill>
            <a:srgbClr val="42C6DF"/>
          </a:solidFill>
          <a:ln cap="flat" cmpd="sng" w="25400">
            <a:solidFill>
              <a:srgbClr val="34E7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3"/>
          <p:cNvSpPr/>
          <p:nvPr/>
        </p:nvSpPr>
        <p:spPr>
          <a:xfrm>
            <a:off x="1172713" y="5179958"/>
            <a:ext cx="683700" cy="514800"/>
          </a:xfrm>
          <a:prstGeom prst="notchedRightArrow">
            <a:avLst>
              <a:gd fmla="val 50000" name="adj1"/>
              <a:gd fmla="val 50000" name="adj2"/>
            </a:avLst>
          </a:prstGeom>
          <a:solidFill>
            <a:srgbClr val="42C6DF"/>
          </a:solidFill>
          <a:ln cap="flat" cmpd="sng" w="25400">
            <a:solidFill>
              <a:srgbClr val="34E7E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3"/>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29"/>
          <p:cNvSpPr txBox="1"/>
          <p:nvPr>
            <p:ph type="title"/>
          </p:nvPr>
        </p:nvSpPr>
        <p:spPr>
          <a:xfrm>
            <a:off x="6853382" y="1836600"/>
            <a:ext cx="4931215" cy="3032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400"/>
              <a:buNone/>
            </a:pPr>
            <a:r>
              <a:rPr lang="en-US" sz="5760"/>
              <a:t>STAPU WITH REALLOCATION</a:t>
            </a:r>
            <a:endParaRPr/>
          </a:p>
        </p:txBody>
      </p:sp>
      <p:sp>
        <p:nvSpPr>
          <p:cNvPr id="841" name="Google Shape;841;p29"/>
          <p:cNvSpPr/>
          <p:nvPr/>
        </p:nvSpPr>
        <p:spPr>
          <a:xfrm>
            <a:off x="295443" y="618054"/>
            <a:ext cx="6484573" cy="271356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rgbClr val="FFFFFF"/>
                </a:solidFill>
                <a:latin typeface="Fira Sans"/>
                <a:ea typeface="Fira Sans"/>
                <a:cs typeface="Fira Sans"/>
                <a:sym typeface="Fira Sans"/>
              </a:rPr>
              <a:t>By solving this new STAPU instance, we effectively find a reallocation policy from the chosen reallocation state. We can then use the reallocation policy to continue building the synchronized multi-robot policy from Sr= (s₁,…..,sₙ, ɋ𝜑1,...,ɋ𝜑m,ɋ𝜑safe) and then choose a new reallocation state to address. We choose the next reallocation state to address in decreasing order of reachability probability, i.e., we start by addressing the most probable reallocation states. </a:t>
            </a:r>
            <a:endParaRPr/>
          </a:p>
          <a:p>
            <a:pPr indent="0" lvl="0" marL="0" marR="0" rtl="0" algn="l">
              <a:lnSpc>
                <a:spcPct val="100000"/>
              </a:lnSpc>
              <a:spcBef>
                <a:spcPts val="1000"/>
              </a:spcBef>
              <a:spcAft>
                <a:spcPts val="0"/>
              </a:spcAft>
              <a:buNone/>
            </a:pPr>
            <a:r>
              <a:t/>
            </a:r>
            <a:endParaRPr b="0" i="0" sz="1800" u="none" cap="none" strike="noStrike">
              <a:solidFill>
                <a:srgbClr val="FFFFFF"/>
              </a:solidFill>
              <a:latin typeface="Fira Sans"/>
              <a:ea typeface="Fira Sans"/>
              <a:cs typeface="Fira Sans"/>
              <a:sym typeface="Fira Sans"/>
            </a:endParaRPr>
          </a:p>
        </p:txBody>
      </p:sp>
      <p:sp>
        <p:nvSpPr>
          <p:cNvPr id="842" name="Google Shape;842;p29"/>
          <p:cNvSpPr/>
          <p:nvPr/>
        </p:nvSpPr>
        <p:spPr>
          <a:xfrm>
            <a:off x="295443" y="3429000"/>
            <a:ext cx="5994398"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Fira Sans"/>
                <a:ea typeface="Fira Sans"/>
                <a:cs typeface="Fira Sans"/>
                <a:sym typeface="Fira Sans"/>
              </a:rPr>
              <a:t>When all reallocation states have been addressed, we terminate the procedure. Note that because we choose the next reallocation state to address in decreasing order of reachability probability the algorithm is anytime, in that it can be terminated at any point and provide a (incomplete) solution, and the longer it runs the more cases it will cover.</a:t>
            </a:r>
            <a:endParaRPr/>
          </a:p>
        </p:txBody>
      </p:sp>
      <p:sp>
        <p:nvSpPr>
          <p:cNvPr id="843" name="Google Shape;843;p29"/>
          <p:cNvSpPr/>
          <p:nvPr/>
        </p:nvSpPr>
        <p:spPr>
          <a:xfrm>
            <a:off x="5970164" y="4984535"/>
            <a:ext cx="5994300" cy="14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FFFFFF"/>
                </a:solidFill>
                <a:latin typeface="Fira Sans"/>
                <a:ea typeface="Fira Sans"/>
                <a:cs typeface="Fira Sans"/>
                <a:sym typeface="Fira Sans"/>
              </a:rPr>
              <a:t>We finish by noting that this approach can be extended to also include expected team sum of costs minimization by defining a cost structure (representing navigation duration for example) for each robot and using nested value iteration to generate policies.</a:t>
            </a:r>
            <a:endParaRPr/>
          </a:p>
        </p:txBody>
      </p:sp>
      <p:sp>
        <p:nvSpPr>
          <p:cNvPr id="844" name="Google Shape;844;p2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45" name="Google Shape;845;p29"/>
          <p:cNvSpPr txBox="1"/>
          <p:nvPr/>
        </p:nvSpPr>
        <p:spPr>
          <a:xfrm>
            <a:off x="295438" y="62404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MOHAMMED SUKHSARWALA</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40"/>
                                        </p:tgtEl>
                                        <p:attrNameLst>
                                          <p:attrName>style.visibility</p:attrName>
                                        </p:attrNameLst>
                                      </p:cBhvr>
                                      <p:to>
                                        <p:strVal val="visible"/>
                                      </p:to>
                                    </p:set>
                                    <p:anim calcmode="lin" valueType="num">
                                      <p:cBhvr additive="base">
                                        <p:cTn dur="1500"/>
                                        <p:tgtEl>
                                          <p:spTgt spid="840"/>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3800"/>
                                        <p:tgtEl>
                                          <p:spTgt spid="841"/>
                                        </p:tgtEl>
                                      </p:cBhvr>
                                    </p:animEffect>
                                  </p:childTnLst>
                                </p:cTn>
                              </p:par>
                            </p:childTnLst>
                          </p:cTn>
                        </p:par>
                        <p:par>
                          <p:cTn fill="hold">
                            <p:stCondLst>
                              <p:cond delay="5300"/>
                            </p:stCondLst>
                            <p:childTnLst>
                              <p:par>
                                <p:cTn fill="hold" nodeType="after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3500"/>
                                        <p:tgtEl>
                                          <p:spTgt spid="842"/>
                                        </p:tgtEl>
                                      </p:cBhvr>
                                    </p:animEffect>
                                  </p:childTnLst>
                                </p:cTn>
                              </p:par>
                            </p:childTnLst>
                          </p:cTn>
                        </p:par>
                        <p:par>
                          <p:cTn fill="hold">
                            <p:stCondLst>
                              <p:cond delay="8800"/>
                            </p:stCondLst>
                            <p:childTnLst>
                              <p:par>
                                <p:cTn fill="hold" nodeType="after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3600"/>
                                        <p:tgtEl>
                                          <p:spTgt spid="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30"/>
          <p:cNvSpPr txBox="1"/>
          <p:nvPr>
            <p:ph type="title"/>
          </p:nvPr>
        </p:nvSpPr>
        <p:spPr>
          <a:xfrm>
            <a:off x="480291" y="679767"/>
            <a:ext cx="10751842" cy="76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F3F3F3"/>
              </a:buClr>
              <a:buSzPts val="3000"/>
              <a:buNone/>
            </a:pPr>
            <a:r>
              <a:rPr lang="en-US" sz="3600"/>
              <a:t>STAPU WITH REALLOCATION DIAGRAM ILLUSTRATION</a:t>
            </a:r>
            <a:endParaRPr/>
          </a:p>
        </p:txBody>
      </p:sp>
      <p:pic>
        <p:nvPicPr>
          <p:cNvPr id="851" name="Google Shape;851;p30"/>
          <p:cNvPicPr preferRelativeResize="0"/>
          <p:nvPr/>
        </p:nvPicPr>
        <p:blipFill rotWithShape="1">
          <a:blip r:embed="rId3">
            <a:alphaModFix/>
          </a:blip>
          <a:srcRect b="0" l="0" r="0" t="0"/>
          <a:stretch/>
        </p:blipFill>
        <p:spPr>
          <a:xfrm>
            <a:off x="2447637" y="1562373"/>
            <a:ext cx="7019635" cy="4930219"/>
          </a:xfrm>
          <a:prstGeom prst="rect">
            <a:avLst/>
          </a:prstGeom>
          <a:noFill/>
          <a:ln>
            <a:noFill/>
          </a:ln>
        </p:spPr>
      </p:pic>
      <p:sp>
        <p:nvSpPr>
          <p:cNvPr id="852" name="Google Shape;852;p3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53" name="Google Shape;853;p30"/>
          <p:cNvSpPr txBox="1"/>
          <p:nvPr/>
        </p:nvSpPr>
        <p:spPr>
          <a:xfrm>
            <a:off x="9127338"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MOHAMMED SUKHSARWALA</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50"/>
                                        </p:tgtEl>
                                        <p:attrNameLst>
                                          <p:attrName>style.visibility</p:attrName>
                                        </p:attrNameLst>
                                      </p:cBhvr>
                                      <p:to>
                                        <p:strVal val="visible"/>
                                      </p:to>
                                    </p:set>
                                    <p:anim calcmode="lin" valueType="num">
                                      <p:cBhvr additive="base">
                                        <p:cTn dur="1500"/>
                                        <p:tgtEl>
                                          <p:spTgt spid="850"/>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3300"/>
                                        <p:tgtEl>
                                          <p:spTgt spid="8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31"/>
          <p:cNvSpPr txBox="1"/>
          <p:nvPr>
            <p:ph type="title"/>
          </p:nvPr>
        </p:nvSpPr>
        <p:spPr>
          <a:xfrm>
            <a:off x="6548575" y="309375"/>
            <a:ext cx="4931100" cy="2578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400"/>
              <a:buNone/>
            </a:pPr>
            <a:r>
              <a:rPr lang="en-US"/>
              <a:t>STAPU</a:t>
            </a:r>
            <a:br>
              <a:rPr lang="en-US"/>
            </a:br>
            <a:r>
              <a:rPr lang="en-US"/>
              <a:t>EVALUATION</a:t>
            </a:r>
            <a:endParaRPr/>
          </a:p>
        </p:txBody>
      </p:sp>
      <p:sp>
        <p:nvSpPr>
          <p:cNvPr id="859" name="Google Shape;859;p31"/>
          <p:cNvSpPr/>
          <p:nvPr/>
        </p:nvSpPr>
        <p:spPr>
          <a:xfrm>
            <a:off x="245100" y="714575"/>
            <a:ext cx="6121500" cy="5141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FFFF"/>
                </a:solidFill>
                <a:latin typeface="Fira Sans"/>
                <a:ea typeface="Fira Sans"/>
                <a:cs typeface="Fira Sans"/>
                <a:sym typeface="Fira Sans"/>
              </a:rPr>
              <a:t>The paper implemented STAPU with reallocation in the PRISM model checker, which supports solving MDPs for LTL properties. In this example, they had 30 states, 2 robots with an initial 5 failure points per robot model. The mission </a:t>
            </a:r>
            <a:r>
              <a:rPr b="0" i="1" lang="en-US" sz="2000" u="none" cap="none" strike="noStrike">
                <a:solidFill>
                  <a:srgbClr val="FFFFFF"/>
                </a:solidFill>
                <a:latin typeface="Fira Sans"/>
                <a:ea typeface="Fira Sans"/>
                <a:cs typeface="Fira Sans"/>
                <a:sym typeface="Fira Sans"/>
              </a:rPr>
              <a:t>M </a:t>
            </a:r>
            <a:r>
              <a:rPr b="0" i="0" lang="en-US" sz="2000" u="none" cap="none" strike="noStrike">
                <a:solidFill>
                  <a:srgbClr val="FFFFFF"/>
                </a:solidFill>
                <a:latin typeface="Fira Sans"/>
                <a:ea typeface="Fira Sans"/>
                <a:cs typeface="Fira Sans"/>
                <a:sym typeface="Fira Sans"/>
              </a:rPr>
              <a:t>= (𝛟, 𝜑</a:t>
            </a:r>
            <a:r>
              <a:rPr b="1" baseline="-25000" i="0" lang="en-US" sz="2000" u="none" cap="none" strike="noStrike">
                <a:solidFill>
                  <a:srgbClr val="FFFFFF"/>
                </a:solidFill>
                <a:latin typeface="Fira Sans"/>
                <a:ea typeface="Fira Sans"/>
                <a:cs typeface="Fira Sans"/>
                <a:sym typeface="Fira Sans"/>
              </a:rPr>
              <a:t>safe</a:t>
            </a:r>
            <a:r>
              <a:rPr b="0" i="0" lang="en-US" sz="2000" u="none" cap="none" strike="noStrike">
                <a:solidFill>
                  <a:srgbClr val="FFFFFF"/>
                </a:solidFill>
                <a:latin typeface="Fira Sans"/>
                <a:ea typeface="Fira Sans"/>
                <a:cs typeface="Fira Sans"/>
                <a:sym typeface="Fira Sans"/>
              </a:rPr>
              <a:t>) where </a:t>
            </a:r>
            <a:endParaRPr/>
          </a:p>
          <a:p>
            <a:pPr indent="-381000" lvl="1" marL="914400" marR="0" rtl="0" algn="l">
              <a:lnSpc>
                <a:spcPct val="100000"/>
              </a:lnSpc>
              <a:spcBef>
                <a:spcPts val="500"/>
              </a:spcBef>
              <a:spcAft>
                <a:spcPts val="0"/>
              </a:spcAft>
              <a:buClr>
                <a:schemeClr val="lt2"/>
              </a:buClr>
              <a:buSzPts val="2400"/>
              <a:buFont typeface="Arial"/>
              <a:buChar char="•"/>
            </a:pPr>
            <a:r>
              <a:rPr b="0" i="0" lang="en-US" sz="2000" u="none" cap="none" strike="noStrike">
                <a:solidFill>
                  <a:srgbClr val="FFFFFF"/>
                </a:solidFill>
                <a:latin typeface="Fira Sans"/>
                <a:ea typeface="Fira Sans"/>
                <a:cs typeface="Fira Sans"/>
                <a:sym typeface="Fira Sans"/>
              </a:rPr>
              <a:t>𝛟 = {𝜑₁,..,𝜑ₘ} </a:t>
            </a:r>
            <a:endParaRPr/>
          </a:p>
          <a:p>
            <a:pPr indent="-381000" lvl="3" marL="914400" marR="0" rtl="0" algn="l">
              <a:lnSpc>
                <a:spcPct val="115000"/>
              </a:lnSpc>
              <a:spcBef>
                <a:spcPts val="0"/>
              </a:spcBef>
              <a:spcAft>
                <a:spcPts val="0"/>
              </a:spcAft>
              <a:buClr>
                <a:schemeClr val="lt2"/>
              </a:buClr>
              <a:buSzPts val="2400"/>
              <a:buFont typeface="Arial"/>
              <a:buChar char="•"/>
            </a:pPr>
            <a:r>
              <a:rPr b="0" i="0" lang="en-US" sz="2000" u="none" cap="none" strike="noStrike">
                <a:solidFill>
                  <a:srgbClr val="FFFFFF"/>
                </a:solidFill>
                <a:latin typeface="Fira Sans"/>
                <a:ea typeface="Fira Sans"/>
                <a:cs typeface="Fira Sans"/>
                <a:sym typeface="Fira Sans"/>
              </a:rPr>
              <a:t>𝜑</a:t>
            </a:r>
            <a:r>
              <a:rPr b="0" baseline="-25000" i="0" lang="en-US" sz="2000" u="none" cap="none" strike="noStrike">
                <a:solidFill>
                  <a:srgbClr val="FFFFFF"/>
                </a:solidFill>
                <a:latin typeface="Fira Sans"/>
                <a:ea typeface="Fira Sans"/>
                <a:cs typeface="Fira Sans"/>
                <a:sym typeface="Fira Sans"/>
              </a:rPr>
              <a:t>I</a:t>
            </a:r>
            <a:r>
              <a:rPr b="0" i="0" lang="en-US" sz="2000" u="none" cap="none" strike="noStrike">
                <a:solidFill>
                  <a:srgbClr val="FFFFFF"/>
                </a:solidFill>
                <a:latin typeface="Fira Sans"/>
                <a:ea typeface="Fira Sans"/>
                <a:cs typeface="Fira Sans"/>
                <a:sym typeface="Fira Sans"/>
              </a:rPr>
              <a:t>=	 ⃟  p</a:t>
            </a:r>
            <a:r>
              <a:rPr b="0" baseline="-25000" i="0" lang="en-US" sz="2000" u="none" cap="none" strike="noStrike">
                <a:solidFill>
                  <a:srgbClr val="FFFFFF"/>
                </a:solidFill>
                <a:latin typeface="Fira Sans"/>
                <a:ea typeface="Fira Sans"/>
                <a:cs typeface="Fira Sans"/>
                <a:sym typeface="Fira Sans"/>
              </a:rPr>
              <a:t>i </a:t>
            </a:r>
            <a:endParaRPr/>
          </a:p>
          <a:p>
            <a:pPr indent="-381000" lvl="1" marL="914400" marR="0" rtl="0" algn="l">
              <a:lnSpc>
                <a:spcPct val="115000"/>
              </a:lnSpc>
              <a:spcBef>
                <a:spcPts val="0"/>
              </a:spcBef>
              <a:spcAft>
                <a:spcPts val="0"/>
              </a:spcAft>
              <a:buClr>
                <a:schemeClr val="lt2"/>
              </a:buClr>
              <a:buSzPts val="2400"/>
              <a:buFont typeface="Arial"/>
              <a:buChar char="•"/>
            </a:pPr>
            <a:r>
              <a:rPr b="0" i="0" lang="en-US" sz="2000" u="none" cap="none" strike="noStrike">
                <a:solidFill>
                  <a:srgbClr val="FFFFFF"/>
                </a:solidFill>
                <a:latin typeface="Fira Sans"/>
                <a:ea typeface="Fira Sans"/>
                <a:cs typeface="Fira Sans"/>
                <a:sym typeface="Fira Sans"/>
              </a:rPr>
              <a:t>𝜑</a:t>
            </a:r>
            <a:r>
              <a:rPr b="1" baseline="-25000" i="0" lang="en-US" sz="2000" u="none" cap="none" strike="noStrike">
                <a:solidFill>
                  <a:srgbClr val="FFFFFF"/>
                </a:solidFill>
                <a:latin typeface="Fira Sans"/>
                <a:ea typeface="Fira Sans"/>
                <a:cs typeface="Fira Sans"/>
                <a:sym typeface="Fira Sans"/>
              </a:rPr>
              <a:t>safe </a:t>
            </a:r>
            <a:r>
              <a:rPr b="0" i="0" lang="en-US" sz="2000" u="none" cap="none" strike="noStrike">
                <a:solidFill>
                  <a:srgbClr val="FFFFFF"/>
                </a:solidFill>
                <a:latin typeface="Fira Sans"/>
                <a:ea typeface="Fira Sans"/>
                <a:cs typeface="Fira Sans"/>
                <a:sym typeface="Fira Sans"/>
              </a:rPr>
              <a:t>= ⃞  ￢p and p</a:t>
            </a:r>
            <a:r>
              <a:rPr b="0" baseline="-25000" i="0" lang="en-US" sz="2000" u="none" cap="none" strike="noStrike">
                <a:solidFill>
                  <a:srgbClr val="FFFFFF"/>
                </a:solidFill>
                <a:latin typeface="Fira Sans"/>
                <a:ea typeface="Fira Sans"/>
                <a:cs typeface="Fira Sans"/>
                <a:sym typeface="Fira Sans"/>
              </a:rPr>
              <a:t>i </a:t>
            </a:r>
            <a:r>
              <a:rPr b="0" i="0" lang="en-US" sz="2000" u="none" cap="none" strike="noStrike">
                <a:solidFill>
                  <a:srgbClr val="FFFFFF"/>
                </a:solidFill>
                <a:latin typeface="Fira Sans"/>
                <a:ea typeface="Fira Sans"/>
                <a:cs typeface="Fira Sans"/>
                <a:sym typeface="Fira Sans"/>
              </a:rPr>
              <a:t>∈ </a:t>
            </a:r>
            <a:r>
              <a:rPr b="0" i="1" lang="en-US" sz="2000" u="none" cap="none" strike="noStrike">
                <a:solidFill>
                  <a:srgbClr val="FFFFFF"/>
                </a:solidFill>
                <a:latin typeface="Fira Sans"/>
                <a:ea typeface="Fira Sans"/>
                <a:cs typeface="Fira Sans"/>
                <a:sym typeface="Fira Sans"/>
              </a:rPr>
              <a:t>AP</a:t>
            </a:r>
            <a:endParaRPr/>
          </a:p>
          <a:p>
            <a:pPr indent="0" lvl="0" marL="0" marR="0" rtl="0" algn="l">
              <a:lnSpc>
                <a:spcPct val="100000"/>
              </a:lnSpc>
              <a:spcBef>
                <a:spcPts val="1000"/>
              </a:spcBef>
              <a:spcAft>
                <a:spcPts val="0"/>
              </a:spcAft>
              <a:buNone/>
            </a:pPr>
            <a:r>
              <a:rPr b="0" i="0" lang="en-US" sz="2000" u="none" cap="none" strike="noStrike">
                <a:solidFill>
                  <a:srgbClr val="FFFFFF"/>
                </a:solidFill>
                <a:latin typeface="Fira Sans"/>
                <a:ea typeface="Fira Sans"/>
                <a:cs typeface="Fira Sans"/>
                <a:sym typeface="Fira Sans"/>
              </a:rPr>
              <a:t>They evaluated the scalability of the approach with </a:t>
            </a:r>
            <a:r>
              <a:rPr b="1" i="0" lang="en-US" sz="2000" u="none" cap="none" strike="noStrike">
                <a:solidFill>
                  <a:srgbClr val="FFFFFF"/>
                </a:solidFill>
                <a:latin typeface="Fira Sans"/>
                <a:ea typeface="Fira Sans"/>
                <a:cs typeface="Fira Sans"/>
                <a:sym typeface="Fira Sans"/>
              </a:rPr>
              <a:t>respect to the number of robots and tasks</a:t>
            </a:r>
            <a:r>
              <a:rPr b="0" i="0" lang="en-US" sz="2000" u="none" cap="none" strike="noStrike">
                <a:solidFill>
                  <a:srgbClr val="FFFFFF"/>
                </a:solidFill>
                <a:latin typeface="Fira Sans"/>
                <a:ea typeface="Fira Sans"/>
                <a:cs typeface="Fira Sans"/>
                <a:sym typeface="Fira Sans"/>
              </a:rPr>
              <a:t> in the model, and the time of completion. As observed, STAPU had lesser model sizes and computation time, compare to Value Iteration algorithm over full multi-agent MDP(MAMDP.)</a:t>
            </a:r>
            <a:endParaRPr/>
          </a:p>
        </p:txBody>
      </p:sp>
      <p:pic>
        <p:nvPicPr>
          <p:cNvPr id="860" name="Google Shape;860;p31"/>
          <p:cNvPicPr preferRelativeResize="0"/>
          <p:nvPr/>
        </p:nvPicPr>
        <p:blipFill rotWithShape="1">
          <a:blip r:embed="rId3">
            <a:alphaModFix/>
          </a:blip>
          <a:srcRect b="0" l="0" r="0" t="0"/>
          <a:stretch/>
        </p:blipFill>
        <p:spPr>
          <a:xfrm>
            <a:off x="6621325" y="3594650"/>
            <a:ext cx="4931214" cy="1898775"/>
          </a:xfrm>
          <a:prstGeom prst="rect">
            <a:avLst/>
          </a:prstGeom>
          <a:noFill/>
          <a:ln>
            <a:noFill/>
          </a:ln>
        </p:spPr>
      </p:pic>
      <p:sp>
        <p:nvSpPr>
          <p:cNvPr id="861" name="Google Shape;861;p3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62" name="Google Shape;862;p31"/>
          <p:cNvSpPr txBox="1"/>
          <p:nvPr/>
        </p:nvSpPr>
        <p:spPr>
          <a:xfrm>
            <a:off x="9106088" y="6257050"/>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MOHAMMED SUKHSARWALA</a:t>
            </a:r>
            <a:endParaRPr b="1" sz="1600">
              <a:solidFill>
                <a:srgbClr val="FFFFFF"/>
              </a:solidFill>
              <a:latin typeface="Fira Sans Condensed"/>
              <a:ea typeface="Fira Sans Condensed"/>
              <a:cs typeface="Fira Sans Condensed"/>
              <a:sym typeface="Fira Sans Condensed"/>
            </a:endParaRPr>
          </a:p>
          <a:p>
            <a:pPr indent="0" lvl="0" marL="0" rtl="0" algn="ctr">
              <a:spcBef>
                <a:spcPts val="0"/>
              </a:spcBef>
              <a:spcAft>
                <a:spcPts val="0"/>
              </a:spcAft>
              <a:buNone/>
            </a:pPr>
            <a:r>
              <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58"/>
                                        </p:tgtEl>
                                        <p:attrNameLst>
                                          <p:attrName>style.visibility</p:attrName>
                                        </p:attrNameLst>
                                      </p:cBhvr>
                                      <p:to>
                                        <p:strVal val="visible"/>
                                      </p:to>
                                    </p:set>
                                    <p:anim calcmode="lin" valueType="num">
                                      <p:cBhvr additive="base">
                                        <p:cTn dur="1500"/>
                                        <p:tgtEl>
                                          <p:spTgt spid="85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822"/>
                                        <p:tgtEl>
                                          <p:spTgt spid="859"/>
                                        </p:tgtEl>
                                      </p:cBhvr>
                                    </p:animEffect>
                                  </p:childTnLst>
                                </p:cTn>
                              </p:par>
                            </p:childTnLst>
                          </p:cTn>
                        </p:par>
                        <p:par>
                          <p:cTn fill="hold">
                            <p:stCondLst>
                              <p:cond delay="1822"/>
                            </p:stCondLst>
                            <p:childTnLst>
                              <p:par>
                                <p:cTn fill="hold" nodeType="after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2733"/>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g85a842aa0d_11_97"/>
          <p:cNvSpPr txBox="1"/>
          <p:nvPr>
            <p:ph idx="4294967295" type="title"/>
          </p:nvPr>
        </p:nvSpPr>
        <p:spPr>
          <a:xfrm>
            <a:off x="0" y="593725"/>
            <a:ext cx="11360100" cy="763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600"/>
              <a:t>SCENARIO</a:t>
            </a:r>
            <a:endParaRPr/>
          </a:p>
        </p:txBody>
      </p:sp>
      <p:sp>
        <p:nvSpPr>
          <p:cNvPr id="868" name="Google Shape;868;g85a842aa0d_11_97"/>
          <p:cNvSpPr txBox="1"/>
          <p:nvPr>
            <p:ph idx="4294967295" type="body"/>
          </p:nvPr>
        </p:nvSpPr>
        <p:spPr>
          <a:xfrm>
            <a:off x="428625" y="1479550"/>
            <a:ext cx="11487000" cy="5178600"/>
          </a:xfrm>
          <a:prstGeom prst="rect">
            <a:avLst/>
          </a:prstGeom>
          <a:noFill/>
          <a:ln>
            <a:noFill/>
          </a:ln>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lang="en-US" sz="2400"/>
              <a:t>This scenario illustrates applicability of the presented simultaneous task allocation and planning  (STAP) framework to real-world problems.</a:t>
            </a:r>
            <a:endParaRPr/>
          </a:p>
          <a:p>
            <a:pPr indent="-304800" lvl="0" marL="457200" rtl="0" algn="just">
              <a:lnSpc>
                <a:spcPct val="115000"/>
              </a:lnSpc>
              <a:spcBef>
                <a:spcPts val="0"/>
              </a:spcBef>
              <a:spcAft>
                <a:spcPts val="0"/>
              </a:spcAft>
              <a:buSzPts val="1200"/>
              <a:buChar char="●"/>
            </a:pPr>
            <a:r>
              <a:rPr lang="en-US" sz="2400"/>
              <a:t>We consider an office scenario with 2 robots available at the indicated locations.</a:t>
            </a:r>
            <a:endParaRPr/>
          </a:p>
          <a:p>
            <a:pPr indent="-228600" lvl="0" marL="457200" rtl="0" algn="just">
              <a:lnSpc>
                <a:spcPct val="115000"/>
              </a:lnSpc>
              <a:spcBef>
                <a:spcPts val="0"/>
              </a:spcBef>
              <a:spcAft>
                <a:spcPts val="0"/>
              </a:spcAft>
              <a:buSzPts val="1200"/>
              <a:buNone/>
            </a:pPr>
            <a:r>
              <a:t/>
            </a:r>
            <a:endParaRPr/>
          </a:p>
        </p:txBody>
      </p:sp>
      <p:pic>
        <p:nvPicPr>
          <p:cNvPr id="869" name="Google Shape;869;g85a842aa0d_11_97"/>
          <p:cNvPicPr preferRelativeResize="0"/>
          <p:nvPr/>
        </p:nvPicPr>
        <p:blipFill rotWithShape="1">
          <a:blip r:embed="rId3">
            <a:alphaModFix/>
          </a:blip>
          <a:srcRect b="0" l="0" r="0" t="0"/>
          <a:stretch/>
        </p:blipFill>
        <p:spPr>
          <a:xfrm>
            <a:off x="1503669" y="3248026"/>
            <a:ext cx="9337061" cy="3143538"/>
          </a:xfrm>
          <a:prstGeom prst="rect">
            <a:avLst/>
          </a:prstGeom>
          <a:noFill/>
          <a:ln>
            <a:noFill/>
          </a:ln>
        </p:spPr>
      </p:pic>
      <p:sp>
        <p:nvSpPr>
          <p:cNvPr id="870" name="Google Shape;870;g85a842aa0d_11_9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71" name="Google Shape;871;g85a842aa0d_11_97"/>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g85a842aa0d_11_67"/>
          <p:cNvSpPr txBox="1"/>
          <p:nvPr>
            <p:ph idx="12" type="sldNum"/>
          </p:nvPr>
        </p:nvSpPr>
        <p:spPr>
          <a:xfrm>
            <a:off x="11434670" y="6100109"/>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77" name="Google Shape;877;g85a842aa0d_11_67"/>
          <p:cNvSpPr txBox="1"/>
          <p:nvPr/>
        </p:nvSpPr>
        <p:spPr>
          <a:xfrm>
            <a:off x="411475" y="615900"/>
            <a:ext cx="11202600" cy="3978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2400">
                <a:solidFill>
                  <a:srgbClr val="FFFFFF"/>
                </a:solidFill>
                <a:latin typeface="Fira Sans Condensed Light"/>
                <a:ea typeface="Fira Sans Condensed Light"/>
                <a:cs typeface="Fira Sans Condensed Light"/>
                <a:sym typeface="Fira Sans Condensed Light"/>
              </a:rPr>
              <a:t>Tasks to be completed:</a:t>
            </a:r>
            <a:endParaRPr sz="2400">
              <a:solidFill>
                <a:srgbClr val="FFFFFF"/>
              </a:solidFill>
              <a:latin typeface="Fira Sans Condensed Light"/>
              <a:ea typeface="Fira Sans Condensed Light"/>
              <a:cs typeface="Fira Sans Condensed Light"/>
              <a:sym typeface="Fira Sans Condensed Light"/>
            </a:endParaRPr>
          </a:p>
          <a:p>
            <a:pPr indent="0" lvl="0" marL="0" rtl="0" algn="just">
              <a:spcBef>
                <a:spcPts val="0"/>
              </a:spcBef>
              <a:spcAft>
                <a:spcPts val="0"/>
              </a:spcAft>
              <a:buNone/>
            </a:pPr>
            <a:r>
              <a:t/>
            </a:r>
            <a:endParaRPr sz="2400">
              <a:solidFill>
                <a:srgbClr val="FFFFFF"/>
              </a:solidFill>
              <a:latin typeface="Fira Sans Condensed Light"/>
              <a:ea typeface="Fira Sans Condensed Light"/>
              <a:cs typeface="Fira Sans Condensed Light"/>
              <a:sym typeface="Fira Sans Condensed Light"/>
            </a:endParaRPr>
          </a:p>
          <a:p>
            <a:pPr indent="-381000" lvl="0" marL="457200" rtl="0" algn="just">
              <a:spcBef>
                <a:spcPts val="0"/>
              </a:spcBef>
              <a:spcAft>
                <a:spcPts val="0"/>
              </a:spcAft>
              <a:buClr>
                <a:srgbClr val="FFFFFF"/>
              </a:buClr>
              <a:buSzPts val="2400"/>
              <a:buFont typeface="Fira Sans Condensed Light"/>
              <a:buChar char="●"/>
            </a:pPr>
            <a:r>
              <a:rPr lang="en-US" sz="2400">
                <a:solidFill>
                  <a:srgbClr val="FFFFFF"/>
                </a:solidFill>
                <a:latin typeface="Fira Sans Condensed Light"/>
                <a:ea typeface="Fira Sans Condensed Light"/>
                <a:cs typeface="Fira Sans Condensed Light"/>
                <a:sym typeface="Fira Sans Condensed Light"/>
              </a:rPr>
              <a:t>Take a photo in the meeting rooms m1 , m4 , and m6</a:t>
            </a:r>
            <a:endParaRPr sz="2400">
              <a:solidFill>
                <a:srgbClr val="FFFFFF"/>
              </a:solidFill>
              <a:latin typeface="Fira Sans Condensed Light"/>
              <a:ea typeface="Fira Sans Condensed Light"/>
              <a:cs typeface="Fira Sans Condensed Light"/>
              <a:sym typeface="Fira Sans Condensed Light"/>
            </a:endParaRPr>
          </a:p>
          <a:p>
            <a:pPr indent="-381000" lvl="0" marL="457200" rtl="0" algn="just">
              <a:spcBef>
                <a:spcPts val="0"/>
              </a:spcBef>
              <a:spcAft>
                <a:spcPts val="0"/>
              </a:spcAft>
              <a:buClr>
                <a:srgbClr val="FFFFFF"/>
              </a:buClr>
              <a:buSzPts val="2400"/>
              <a:buFont typeface="Fira Sans Condensed Light"/>
              <a:buChar char="●"/>
            </a:pPr>
            <a:r>
              <a:rPr lang="en-US" sz="2400">
                <a:solidFill>
                  <a:srgbClr val="FFFFFF"/>
                </a:solidFill>
                <a:latin typeface="Fira Sans Condensed Light"/>
                <a:ea typeface="Fira Sans Condensed Light"/>
                <a:cs typeface="Fira Sans Condensed Light"/>
                <a:sym typeface="Fira Sans Condensed Light"/>
              </a:rPr>
              <a:t>Deliver a document from desk d5 to d3</a:t>
            </a:r>
            <a:endParaRPr sz="2400">
              <a:solidFill>
                <a:srgbClr val="FFFFFF"/>
              </a:solidFill>
              <a:latin typeface="Fira Sans Condensed Light"/>
              <a:ea typeface="Fira Sans Condensed Light"/>
              <a:cs typeface="Fira Sans Condensed Light"/>
              <a:sym typeface="Fira Sans Condensed Light"/>
            </a:endParaRPr>
          </a:p>
          <a:p>
            <a:pPr indent="-381000" lvl="0" marL="457200" rtl="0" algn="just">
              <a:spcBef>
                <a:spcPts val="0"/>
              </a:spcBef>
              <a:spcAft>
                <a:spcPts val="0"/>
              </a:spcAft>
              <a:buClr>
                <a:srgbClr val="FFFFFF"/>
              </a:buClr>
              <a:buSzPts val="2400"/>
              <a:buFont typeface="Fira Sans Condensed Light"/>
              <a:buChar char="●"/>
            </a:pPr>
            <a:r>
              <a:rPr lang="en-US" sz="2400">
                <a:solidFill>
                  <a:srgbClr val="FFFFFF"/>
                </a:solidFill>
                <a:latin typeface="Fira Sans Condensed Light"/>
                <a:ea typeface="Fira Sans Condensed Light"/>
                <a:cs typeface="Fira Sans Condensed Light"/>
                <a:sym typeface="Fira Sans Condensed Light"/>
              </a:rPr>
              <a:t>guide a person waiting at desk d11 to meeting room m6 </a:t>
            </a:r>
            <a:endParaRPr sz="2400">
              <a:solidFill>
                <a:srgbClr val="FFFFFF"/>
              </a:solidFill>
              <a:latin typeface="Fira Sans Condensed Light"/>
              <a:ea typeface="Fira Sans Condensed Light"/>
              <a:cs typeface="Fira Sans Condensed Light"/>
              <a:sym typeface="Fira Sans Condensed Light"/>
            </a:endParaRPr>
          </a:p>
          <a:p>
            <a:pPr indent="-381000" lvl="0" marL="457200" rtl="0" algn="just">
              <a:spcBef>
                <a:spcPts val="0"/>
              </a:spcBef>
              <a:spcAft>
                <a:spcPts val="0"/>
              </a:spcAft>
              <a:buClr>
                <a:srgbClr val="FFFFFF"/>
              </a:buClr>
              <a:buSzPts val="2400"/>
              <a:buFont typeface="Fira Sans Condensed Light"/>
              <a:buChar char="●"/>
            </a:pPr>
            <a:r>
              <a:rPr lang="en-US" sz="2400">
                <a:solidFill>
                  <a:srgbClr val="FFFFFF"/>
                </a:solidFill>
                <a:latin typeface="Fira Sans Condensed Light"/>
                <a:ea typeface="Fira Sans Condensed Light"/>
                <a:cs typeface="Fira Sans Condensed Light"/>
                <a:sym typeface="Fira Sans Condensed Light"/>
              </a:rPr>
              <a:t>The camera has to be turned off for privacy reasons while not in meeting rooms</a:t>
            </a:r>
            <a:endParaRPr sz="2400">
              <a:solidFill>
                <a:srgbClr val="FFFFFF"/>
              </a:solidFill>
              <a:latin typeface="Fira Sans Condensed Light"/>
              <a:ea typeface="Fira Sans Condensed Light"/>
              <a:cs typeface="Fira Sans Condensed Light"/>
              <a:sym typeface="Fira Sans Condensed Light"/>
            </a:endParaRPr>
          </a:p>
          <a:p>
            <a:pPr indent="-381000" lvl="0" marL="457200" rtl="0" algn="just">
              <a:spcBef>
                <a:spcPts val="0"/>
              </a:spcBef>
              <a:spcAft>
                <a:spcPts val="0"/>
              </a:spcAft>
              <a:buClr>
                <a:srgbClr val="FFFFFF"/>
              </a:buClr>
              <a:buSzPts val="2400"/>
              <a:buFont typeface="Fira Sans Condensed Light"/>
              <a:buChar char="●"/>
            </a:pPr>
            <a:r>
              <a:rPr lang="en-US" sz="2400">
                <a:solidFill>
                  <a:srgbClr val="FFFFFF"/>
                </a:solidFill>
                <a:latin typeface="Fira Sans Condensed Light"/>
                <a:ea typeface="Fira Sans Condensed Light"/>
                <a:cs typeface="Fira Sans Condensed Light"/>
                <a:sym typeface="Fira Sans Condensed Light"/>
              </a:rPr>
              <a:t>The document is internal such that it should not be delivered through any public areas.”</a:t>
            </a:r>
            <a:endParaRPr sz="2400">
              <a:solidFill>
                <a:srgbClr val="FFFFFF"/>
              </a:solidFill>
              <a:latin typeface="Fira Sans Condensed Light"/>
              <a:ea typeface="Fira Sans Condensed Light"/>
              <a:cs typeface="Fira Sans Condensed Light"/>
              <a:sym typeface="Fira Sans Condensed Light"/>
            </a:endParaRPr>
          </a:p>
        </p:txBody>
      </p:sp>
      <p:sp>
        <p:nvSpPr>
          <p:cNvPr id="878" name="Google Shape;878;g85a842aa0d_11_67"/>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33"/>
          <p:cNvSpPr txBox="1"/>
          <p:nvPr>
            <p:ph idx="4294967295" type="body"/>
          </p:nvPr>
        </p:nvSpPr>
        <p:spPr>
          <a:xfrm>
            <a:off x="0" y="590550"/>
            <a:ext cx="11830050" cy="5586413"/>
          </a:xfrm>
          <a:prstGeom prst="rect">
            <a:avLst/>
          </a:prstGeom>
          <a:noFill/>
          <a:ln>
            <a:noFill/>
          </a:ln>
        </p:spPr>
        <p:txBody>
          <a:bodyPr anchorCtr="0" anchor="t" bIns="91425" lIns="91425" spcFirstLastPara="1" rIns="91425" wrap="square" tIns="91425">
            <a:noAutofit/>
          </a:bodyPr>
          <a:lstStyle/>
          <a:p>
            <a:pPr indent="-381000" lvl="0" marL="457200" rtl="0" algn="ctr">
              <a:lnSpc>
                <a:spcPct val="115000"/>
              </a:lnSpc>
              <a:spcBef>
                <a:spcPts val="0"/>
              </a:spcBef>
              <a:spcAft>
                <a:spcPts val="0"/>
              </a:spcAft>
              <a:buSzPts val="2400"/>
              <a:buFont typeface="Fira Sans"/>
              <a:buChar char="●"/>
            </a:pPr>
            <a:r>
              <a:rPr lang="en-US" sz="2400">
                <a:latin typeface="Fira Sans"/>
                <a:ea typeface="Fira Sans"/>
                <a:cs typeface="Fira Sans"/>
                <a:sym typeface="Fira Sans"/>
              </a:rPr>
              <a:t>The robots should take a photo of notes in each of the highlighted meeting rooms.</a:t>
            </a:r>
            <a:endParaRPr/>
          </a:p>
        </p:txBody>
      </p:sp>
      <p:pic>
        <p:nvPicPr>
          <p:cNvPr id="884" name="Google Shape;884;p33"/>
          <p:cNvPicPr preferRelativeResize="0"/>
          <p:nvPr/>
        </p:nvPicPr>
        <p:blipFill rotWithShape="1">
          <a:blip r:embed="rId3">
            <a:alphaModFix/>
          </a:blip>
          <a:srcRect b="0" l="0" r="0" t="0"/>
          <a:stretch/>
        </p:blipFill>
        <p:spPr>
          <a:xfrm>
            <a:off x="689839" y="1971675"/>
            <a:ext cx="10398189" cy="3650385"/>
          </a:xfrm>
          <a:prstGeom prst="rect">
            <a:avLst/>
          </a:prstGeom>
          <a:noFill/>
          <a:ln>
            <a:noFill/>
          </a:ln>
        </p:spPr>
      </p:pic>
      <p:sp>
        <p:nvSpPr>
          <p:cNvPr id="885" name="Google Shape;885;p3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86" name="Google Shape;886;p33"/>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34"/>
          <p:cNvSpPr txBox="1"/>
          <p:nvPr>
            <p:ph idx="4294967295" type="body"/>
          </p:nvPr>
        </p:nvSpPr>
        <p:spPr>
          <a:xfrm>
            <a:off x="0" y="590550"/>
            <a:ext cx="11830050" cy="5586413"/>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600"/>
              </a:spcBef>
              <a:spcAft>
                <a:spcPts val="0"/>
              </a:spcAft>
              <a:buSzPts val="2400"/>
              <a:buFont typeface="Fira Sans"/>
              <a:buChar char="●"/>
            </a:pPr>
            <a:r>
              <a:rPr lang="en-US" sz="2400">
                <a:latin typeface="Fira Sans"/>
                <a:ea typeface="Fira Sans"/>
                <a:cs typeface="Fira Sans"/>
                <a:sym typeface="Fira Sans"/>
              </a:rPr>
              <a:t>Deliver a document from d5 to d3 and avoid public areas while carrying it.</a:t>
            </a:r>
            <a:endParaRPr sz="2400"/>
          </a:p>
          <a:p>
            <a:pPr indent="0" lvl="0" marL="152400" rtl="0" algn="l">
              <a:lnSpc>
                <a:spcPct val="115000"/>
              </a:lnSpc>
              <a:spcBef>
                <a:spcPts val="0"/>
              </a:spcBef>
              <a:spcAft>
                <a:spcPts val="0"/>
              </a:spcAft>
              <a:buSzPts val="1200"/>
              <a:buNone/>
            </a:pPr>
            <a:r>
              <a:t/>
            </a:r>
            <a:endParaRPr sz="2000">
              <a:latin typeface="Fira Sans"/>
              <a:ea typeface="Fira Sans"/>
              <a:cs typeface="Fira Sans"/>
              <a:sym typeface="Fira Sans"/>
            </a:endParaRPr>
          </a:p>
        </p:txBody>
      </p:sp>
      <p:pic>
        <p:nvPicPr>
          <p:cNvPr id="892" name="Google Shape;892;p34"/>
          <p:cNvPicPr preferRelativeResize="0"/>
          <p:nvPr/>
        </p:nvPicPr>
        <p:blipFill rotWithShape="1">
          <a:blip r:embed="rId3">
            <a:alphaModFix/>
          </a:blip>
          <a:srcRect b="0" l="0" r="0" t="0"/>
          <a:stretch/>
        </p:blipFill>
        <p:spPr>
          <a:xfrm>
            <a:off x="704025" y="1914250"/>
            <a:ext cx="10609900" cy="4130025"/>
          </a:xfrm>
          <a:prstGeom prst="rect">
            <a:avLst/>
          </a:prstGeom>
          <a:noFill/>
          <a:ln>
            <a:noFill/>
          </a:ln>
        </p:spPr>
      </p:pic>
      <p:sp>
        <p:nvSpPr>
          <p:cNvPr id="893" name="Google Shape;893;p3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94" name="Google Shape;894;p34"/>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35"/>
          <p:cNvSpPr txBox="1"/>
          <p:nvPr>
            <p:ph idx="4294967295" type="body"/>
          </p:nvPr>
        </p:nvSpPr>
        <p:spPr>
          <a:xfrm>
            <a:off x="0" y="590550"/>
            <a:ext cx="10515600" cy="5586413"/>
          </a:xfrm>
          <a:prstGeom prst="rect">
            <a:avLst/>
          </a:prstGeom>
          <a:noFill/>
          <a:ln>
            <a:noFill/>
          </a:ln>
        </p:spPr>
        <p:txBody>
          <a:bodyPr anchorCtr="0" anchor="t" bIns="91425" lIns="91425" spcFirstLastPara="1" rIns="91425" wrap="square" tIns="91425">
            <a:noAutofit/>
          </a:bodyPr>
          <a:lstStyle/>
          <a:p>
            <a:pPr indent="0" lvl="0" marL="152400" rtl="0" algn="ctr">
              <a:lnSpc>
                <a:spcPct val="115000"/>
              </a:lnSpc>
              <a:spcBef>
                <a:spcPts val="0"/>
              </a:spcBef>
              <a:spcAft>
                <a:spcPts val="0"/>
              </a:spcAft>
              <a:buSzPts val="1200"/>
              <a:buNone/>
            </a:pPr>
            <a:r>
              <a:rPr lang="en-US" sz="2400">
                <a:latin typeface="Fira Sans"/>
                <a:ea typeface="Fira Sans"/>
                <a:cs typeface="Fira Sans"/>
                <a:sym typeface="Fira Sans"/>
              </a:rPr>
              <a:t>… And guide a person at d11 to the meeting room m6.</a:t>
            </a:r>
            <a:endParaRPr/>
          </a:p>
        </p:txBody>
      </p:sp>
      <p:pic>
        <p:nvPicPr>
          <p:cNvPr id="900" name="Google Shape;900;p35"/>
          <p:cNvPicPr preferRelativeResize="0"/>
          <p:nvPr/>
        </p:nvPicPr>
        <p:blipFill rotWithShape="1">
          <a:blip r:embed="rId3">
            <a:alphaModFix/>
          </a:blip>
          <a:srcRect b="0" l="0" r="0" t="0"/>
          <a:stretch/>
        </p:blipFill>
        <p:spPr>
          <a:xfrm>
            <a:off x="677087" y="1907771"/>
            <a:ext cx="10837825" cy="4090804"/>
          </a:xfrm>
          <a:prstGeom prst="rect">
            <a:avLst/>
          </a:prstGeom>
          <a:noFill/>
          <a:ln>
            <a:noFill/>
          </a:ln>
        </p:spPr>
      </p:pic>
      <p:sp>
        <p:nvSpPr>
          <p:cNvPr id="901" name="Google Shape;901;p3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02" name="Google Shape;902;p35"/>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36"/>
          <p:cNvSpPr txBox="1"/>
          <p:nvPr>
            <p:ph idx="4294967295" type="title"/>
          </p:nvPr>
        </p:nvSpPr>
        <p:spPr>
          <a:xfrm>
            <a:off x="1019175" y="3997325"/>
            <a:ext cx="10515600" cy="2577600"/>
          </a:xfrm>
          <a:prstGeom prst="rect">
            <a:avLst/>
          </a:prstGeom>
          <a:noFill/>
          <a:ln>
            <a:noFill/>
          </a:ln>
        </p:spPr>
        <p:txBody>
          <a:bodyPr anchorCtr="0" anchor="t" bIns="91425" lIns="91425" spcFirstLastPara="1" rIns="91425" wrap="square" tIns="91425">
            <a:noAutofit/>
          </a:bodyPr>
          <a:lstStyle/>
          <a:p>
            <a:pPr indent="-381000" lvl="0" marL="457200" rtl="0" algn="just">
              <a:lnSpc>
                <a:spcPct val="100000"/>
              </a:lnSpc>
              <a:spcBef>
                <a:spcPts val="0"/>
              </a:spcBef>
              <a:spcAft>
                <a:spcPts val="0"/>
              </a:spcAft>
              <a:buSzPts val="2400"/>
              <a:buFont typeface="Fira Sans"/>
              <a:buChar char="●"/>
            </a:pPr>
            <a:r>
              <a:rPr b="0" lang="en-US" sz="2400">
                <a:latin typeface="Fira Sans"/>
                <a:ea typeface="Fira Sans"/>
                <a:cs typeface="Fira Sans"/>
                <a:sym typeface="Fira Sans"/>
              </a:rPr>
              <a:t>Robot behaviors are generated to fulfill the given specification</a:t>
            </a:r>
            <a:r>
              <a:rPr b="0" lang="en-US" sz="2400">
                <a:latin typeface="Fira Sans"/>
                <a:ea typeface="Fira Sans"/>
                <a:cs typeface="Fira Sans"/>
                <a:sym typeface="Fira Sans"/>
              </a:rPr>
              <a:t>:</a:t>
            </a:r>
            <a:endParaRPr b="0" sz="2400">
              <a:latin typeface="Fira Sans"/>
              <a:ea typeface="Fira Sans"/>
              <a:cs typeface="Fira Sans"/>
              <a:sym typeface="Fira Sans"/>
            </a:endParaRPr>
          </a:p>
          <a:p>
            <a:pPr indent="-381000" lvl="1" marL="914400" rtl="0" algn="just">
              <a:lnSpc>
                <a:spcPct val="100000"/>
              </a:lnSpc>
              <a:spcBef>
                <a:spcPts val="0"/>
              </a:spcBef>
              <a:spcAft>
                <a:spcPts val="0"/>
              </a:spcAft>
              <a:buSzPts val="2400"/>
              <a:buFont typeface="Fira Sans"/>
              <a:buChar char="○"/>
            </a:pPr>
            <a:r>
              <a:rPr b="0" lang="en-US" sz="2400">
                <a:latin typeface="Fira Sans"/>
                <a:ea typeface="Fira Sans"/>
                <a:cs typeface="Fira Sans"/>
                <a:sym typeface="Fira Sans"/>
              </a:rPr>
              <a:t>Independent parts (“tasks”) of the specification are automatically identified</a:t>
            </a:r>
            <a:endParaRPr b="0" sz="2400">
              <a:latin typeface="Fira Sans"/>
              <a:ea typeface="Fira Sans"/>
              <a:cs typeface="Fira Sans"/>
              <a:sym typeface="Fira Sans"/>
            </a:endParaRPr>
          </a:p>
          <a:p>
            <a:pPr indent="-381000" lvl="1" marL="914400" rtl="0" algn="just">
              <a:lnSpc>
                <a:spcPct val="100000"/>
              </a:lnSpc>
              <a:spcBef>
                <a:spcPts val="0"/>
              </a:spcBef>
              <a:spcAft>
                <a:spcPts val="0"/>
              </a:spcAft>
              <a:buSzPts val="2400"/>
              <a:buFont typeface="Fira Sans"/>
              <a:buChar char="○"/>
            </a:pPr>
            <a:r>
              <a:rPr b="0" lang="en-US" sz="2400">
                <a:latin typeface="Fira Sans"/>
                <a:ea typeface="Fira Sans"/>
                <a:cs typeface="Fira Sans"/>
                <a:sym typeface="Fira Sans"/>
              </a:rPr>
              <a:t>Task allocation and planning is done simultaneously</a:t>
            </a:r>
            <a:endParaRPr b="0" sz="2400">
              <a:latin typeface="Fira Sans"/>
              <a:ea typeface="Fira Sans"/>
              <a:cs typeface="Fira Sans"/>
              <a:sym typeface="Fira Sans"/>
            </a:endParaRPr>
          </a:p>
          <a:p>
            <a:pPr indent="-381000" lvl="1" marL="914400" rtl="0" algn="just">
              <a:lnSpc>
                <a:spcPct val="100000"/>
              </a:lnSpc>
              <a:spcBef>
                <a:spcPts val="0"/>
              </a:spcBef>
              <a:spcAft>
                <a:spcPts val="0"/>
              </a:spcAft>
              <a:buSzPts val="2400"/>
              <a:buFont typeface="Fira Sans"/>
              <a:buChar char="○"/>
            </a:pPr>
            <a:r>
              <a:rPr b="0" lang="en-US" sz="2400">
                <a:latin typeface="Fira Sans"/>
                <a:ea typeface="Fira Sans"/>
                <a:cs typeface="Fira Sans"/>
                <a:sym typeface="Fira Sans"/>
              </a:rPr>
              <a:t>The planner finds actions to minimize the maximal execution time</a:t>
            </a:r>
            <a:br>
              <a:rPr b="0" lang="en-US" sz="2400">
                <a:latin typeface="Fira Sans"/>
                <a:ea typeface="Fira Sans"/>
                <a:cs typeface="Fira Sans"/>
                <a:sym typeface="Fira Sans"/>
              </a:rPr>
            </a:br>
            <a:r>
              <a:rPr b="0" lang="en-US" sz="2400">
                <a:latin typeface="Fira Sans"/>
                <a:ea typeface="Fira Sans"/>
                <a:cs typeface="Fira Sans"/>
                <a:sym typeface="Fira Sans"/>
              </a:rPr>
              <a:t>each robot will execute its assigned plan independently</a:t>
            </a:r>
            <a:br>
              <a:rPr b="0" lang="en-US" sz="2400">
                <a:latin typeface="Fira Sans"/>
                <a:ea typeface="Fira Sans"/>
                <a:cs typeface="Fira Sans"/>
                <a:sym typeface="Fira Sans"/>
              </a:rPr>
            </a:br>
            <a:r>
              <a:rPr b="0" lang="en-US" sz="2400">
                <a:latin typeface="Fira Sans"/>
                <a:ea typeface="Fira Sans"/>
                <a:cs typeface="Fira Sans"/>
                <a:sym typeface="Fira Sans"/>
              </a:rPr>
              <a:t>	</a:t>
            </a:r>
            <a:endParaRPr/>
          </a:p>
        </p:txBody>
      </p:sp>
      <p:pic>
        <p:nvPicPr>
          <p:cNvPr id="908" name="Google Shape;908;p36"/>
          <p:cNvPicPr preferRelativeResize="0"/>
          <p:nvPr>
            <p:ph idx="4294967295" type="body"/>
          </p:nvPr>
        </p:nvPicPr>
        <p:blipFill rotWithShape="1">
          <a:blip r:embed="rId3">
            <a:alphaModFix/>
          </a:blip>
          <a:srcRect b="0" l="0" r="0" t="0"/>
          <a:stretch/>
        </p:blipFill>
        <p:spPr>
          <a:xfrm>
            <a:off x="2152650" y="876299"/>
            <a:ext cx="7029450" cy="2971439"/>
          </a:xfrm>
          <a:prstGeom prst="rect">
            <a:avLst/>
          </a:prstGeom>
          <a:noFill/>
          <a:ln>
            <a:noFill/>
          </a:ln>
        </p:spPr>
      </p:pic>
      <p:sp>
        <p:nvSpPr>
          <p:cNvPr id="909" name="Google Shape;909;p3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10" name="Google Shape;910;p36"/>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37"/>
          <p:cNvSpPr txBox="1"/>
          <p:nvPr/>
        </p:nvSpPr>
        <p:spPr>
          <a:xfrm>
            <a:off x="838200" y="1809750"/>
            <a:ext cx="10553700" cy="4339504"/>
          </a:xfrm>
          <a:prstGeom prst="rect">
            <a:avLst/>
          </a:prstGeom>
          <a:blipFill rotWithShape="1">
            <a:blip r:embed="rId3">
              <a:alphaModFix/>
            </a:blip>
            <a:stretch>
              <a:fillRect b="0" l="-1039" r="0" t="-2387"/>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916" name="Google Shape;916;p37"/>
          <p:cNvSpPr/>
          <p:nvPr/>
        </p:nvSpPr>
        <p:spPr>
          <a:xfrm>
            <a:off x="3740728" y="1872786"/>
            <a:ext cx="231746" cy="35923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7" name="Google Shape;917;p37"/>
          <p:cNvSpPr/>
          <p:nvPr/>
        </p:nvSpPr>
        <p:spPr>
          <a:xfrm>
            <a:off x="988292" y="1872786"/>
            <a:ext cx="231746" cy="35923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8" name="Google Shape;918;p37"/>
          <p:cNvSpPr/>
          <p:nvPr/>
        </p:nvSpPr>
        <p:spPr>
          <a:xfrm>
            <a:off x="6386948" y="1854314"/>
            <a:ext cx="231746" cy="35923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9" name="Google Shape;919;p37"/>
          <p:cNvSpPr/>
          <p:nvPr/>
        </p:nvSpPr>
        <p:spPr>
          <a:xfrm>
            <a:off x="1431637" y="2420505"/>
            <a:ext cx="194666" cy="211860"/>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0" name="Google Shape;920;p37"/>
          <p:cNvSpPr/>
          <p:nvPr/>
        </p:nvSpPr>
        <p:spPr>
          <a:xfrm>
            <a:off x="4535054" y="2919496"/>
            <a:ext cx="305904" cy="294760"/>
          </a:xfrm>
          <a:prstGeom prst="ellipse">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1" name="Google Shape;921;p37"/>
          <p:cNvSpPr/>
          <p:nvPr/>
        </p:nvSpPr>
        <p:spPr>
          <a:xfrm>
            <a:off x="1427023" y="3450352"/>
            <a:ext cx="194666" cy="211860"/>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2" name="Google Shape;922;p37"/>
          <p:cNvSpPr/>
          <p:nvPr/>
        </p:nvSpPr>
        <p:spPr>
          <a:xfrm>
            <a:off x="1233052" y="2874912"/>
            <a:ext cx="231746" cy="35923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3" name="Google Shape;923;p37"/>
          <p:cNvSpPr/>
          <p:nvPr/>
        </p:nvSpPr>
        <p:spPr>
          <a:xfrm>
            <a:off x="4825994" y="3940105"/>
            <a:ext cx="305904" cy="294760"/>
          </a:xfrm>
          <a:prstGeom prst="ellipse">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4" name="Google Shape;924;p37"/>
          <p:cNvSpPr/>
          <p:nvPr/>
        </p:nvSpPr>
        <p:spPr>
          <a:xfrm>
            <a:off x="1237676" y="3895526"/>
            <a:ext cx="231746" cy="35923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5" name="Google Shape;925;p3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26" name="Google Shape;926;p37"/>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grpSp>
        <p:nvGrpSpPr>
          <p:cNvPr id="233" name="Google Shape;233;p4"/>
          <p:cNvGrpSpPr/>
          <p:nvPr/>
        </p:nvGrpSpPr>
        <p:grpSpPr>
          <a:xfrm>
            <a:off x="919271" y="482541"/>
            <a:ext cx="10390403" cy="5980663"/>
            <a:chOff x="549816" y="2250"/>
            <a:chExt cx="10390403" cy="5980663"/>
          </a:xfrm>
        </p:grpSpPr>
        <p:sp>
          <p:nvSpPr>
            <p:cNvPr id="234" name="Google Shape;234;p4"/>
            <p:cNvSpPr/>
            <p:nvPr/>
          </p:nvSpPr>
          <p:spPr>
            <a:xfrm>
              <a:off x="549816" y="2250"/>
              <a:ext cx="10390403" cy="1353091"/>
            </a:xfrm>
            <a:prstGeom prst="roundRect">
              <a:avLst>
                <a:gd fmla="val 10000" name="adj"/>
              </a:avLst>
            </a:prstGeom>
            <a:solidFill>
              <a:schemeClr val="accent4">
                <a:alpha val="51764"/>
              </a:schemeClr>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txBox="1"/>
            <p:nvPr/>
          </p:nvSpPr>
          <p:spPr>
            <a:xfrm>
              <a:off x="589447" y="41881"/>
              <a:ext cx="10311141" cy="1273829"/>
            </a:xfrm>
            <a:prstGeom prst="rect">
              <a:avLst/>
            </a:prstGeom>
            <a:noFill/>
            <a:ln>
              <a:noFill/>
            </a:ln>
          </p:spPr>
          <p:txBody>
            <a:bodyPr anchorCtr="0" anchor="ctr" bIns="50800" lIns="76200" spcFirstLastPara="1" rIns="76200" wrap="square" tIns="508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cap="none" strike="noStrike">
                  <a:solidFill>
                    <a:schemeClr val="dk1"/>
                  </a:solidFill>
                  <a:latin typeface="Arial"/>
                  <a:ea typeface="Arial"/>
                  <a:cs typeface="Arial"/>
                  <a:sym typeface="Arial"/>
                </a:rPr>
                <a:t>Simultaneous Task Allocation and Planning (STAP)</a:t>
              </a:r>
              <a:endParaRPr b="0" i="0" sz="4000" u="none" cap="none" strike="noStrike">
                <a:solidFill>
                  <a:schemeClr val="dk1"/>
                </a:solidFill>
                <a:latin typeface="Arial"/>
                <a:ea typeface="Arial"/>
                <a:cs typeface="Arial"/>
                <a:sym typeface="Arial"/>
              </a:endParaRPr>
            </a:p>
          </p:txBody>
        </p:sp>
        <p:sp>
          <p:nvSpPr>
            <p:cNvPr id="236" name="Google Shape;236;p4"/>
            <p:cNvSpPr/>
            <p:nvPr/>
          </p:nvSpPr>
          <p:spPr>
            <a:xfrm>
              <a:off x="659487" y="1818240"/>
              <a:ext cx="914405" cy="914405"/>
            </a:xfrm>
            <a:prstGeom prst="roundRect">
              <a:avLst>
                <a:gd fmla="val 16670" name="adj"/>
              </a:avLst>
            </a:prstGeom>
            <a:blipFill rotWithShape="1">
              <a:blip r:embed="rId3">
                <a:alphaModFix/>
              </a:blip>
              <a:stretch>
                <a:fillRect b="0" l="0" r="0" t="0"/>
              </a:stretch>
            </a:blip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1874421" y="1598897"/>
              <a:ext cx="8956126" cy="1353091"/>
            </a:xfrm>
            <a:prstGeom prst="roundRect">
              <a:avLst>
                <a:gd fmla="val 16670" name="adj"/>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txBox="1"/>
            <p:nvPr/>
          </p:nvSpPr>
          <p:spPr>
            <a:xfrm>
              <a:off x="1940485" y="1664961"/>
              <a:ext cx="8823998" cy="1220963"/>
            </a:xfrm>
            <a:prstGeom prst="rect">
              <a:avLst/>
            </a:prstGeom>
            <a:noFill/>
            <a:ln>
              <a:noFill/>
            </a:ln>
          </p:spPr>
          <p:txBody>
            <a:bodyPr anchorCtr="0" anchor="ctr" bIns="213350" lIns="213350" spcFirstLastPara="1" rIns="213350" wrap="square" tIns="213350">
              <a:noAutofit/>
            </a:bodyPr>
            <a:lstStyle/>
            <a:p>
              <a:pPr indent="0" lvl="0" marL="0" marR="0" rtl="0" algn="just">
                <a:lnSpc>
                  <a:spcPct val="90000"/>
                </a:lnSpc>
                <a:spcBef>
                  <a:spcPts val="0"/>
                </a:spcBef>
                <a:spcAft>
                  <a:spcPts val="0"/>
                </a:spcAft>
                <a:buClr>
                  <a:srgbClr val="000000"/>
                </a:buClr>
                <a:buSzPts val="3000"/>
                <a:buFont typeface="Arial"/>
                <a:buNone/>
              </a:pPr>
              <a:r>
                <a:rPr b="0" i="0" lang="en-US" sz="3000" u="none" cap="none" strike="noStrike">
                  <a:solidFill>
                    <a:schemeClr val="lt2"/>
                  </a:solidFill>
                  <a:latin typeface="Arial"/>
                  <a:ea typeface="Arial"/>
                  <a:cs typeface="Arial"/>
                  <a:sym typeface="Arial"/>
                </a:rPr>
                <a:t>Formalization of Simultaneous Task Allocation &amp; Planning Under Uncertainty (STAPU).</a:t>
              </a:r>
              <a:endParaRPr b="0" i="0" sz="3000" u="none" cap="none" strike="noStrike">
                <a:solidFill>
                  <a:schemeClr val="lt2"/>
                </a:solidFill>
                <a:latin typeface="Arial"/>
                <a:ea typeface="Arial"/>
                <a:cs typeface="Arial"/>
                <a:sym typeface="Arial"/>
              </a:endParaRPr>
            </a:p>
          </p:txBody>
        </p:sp>
        <p:sp>
          <p:nvSpPr>
            <p:cNvPr id="239" name="Google Shape;239;p4"/>
            <p:cNvSpPr/>
            <p:nvPr/>
          </p:nvSpPr>
          <p:spPr>
            <a:xfrm>
              <a:off x="659487" y="3334325"/>
              <a:ext cx="914405" cy="913160"/>
            </a:xfrm>
            <a:prstGeom prst="roundRect">
              <a:avLst>
                <a:gd fmla="val 16670" name="adj"/>
              </a:avLst>
            </a:prstGeom>
            <a:blipFill rotWithShape="1">
              <a:blip r:embed="rId4">
                <a:alphaModFix/>
              </a:blip>
              <a:stretch>
                <a:fillRect b="0" l="-999" r="-999" t="0"/>
              </a:stretch>
            </a:blip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1874421" y="3114360"/>
              <a:ext cx="8956126" cy="1353091"/>
            </a:xfrm>
            <a:prstGeom prst="roundRect">
              <a:avLst>
                <a:gd fmla="val 16670" name="adj"/>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txBox="1"/>
            <p:nvPr/>
          </p:nvSpPr>
          <p:spPr>
            <a:xfrm>
              <a:off x="1940485" y="3180424"/>
              <a:ext cx="8823998" cy="1220963"/>
            </a:xfrm>
            <a:prstGeom prst="rect">
              <a:avLst/>
            </a:prstGeom>
            <a:noFill/>
            <a:ln>
              <a:noFill/>
            </a:ln>
          </p:spPr>
          <p:txBody>
            <a:bodyPr anchorCtr="0" anchor="ctr" bIns="213350" lIns="213350" spcFirstLastPara="1" rIns="213350" wrap="square" tIns="213350">
              <a:noAutofit/>
            </a:bodyPr>
            <a:lstStyle/>
            <a:p>
              <a:pPr indent="0" lvl="0" marL="0" marR="0" rtl="0" algn="just">
                <a:lnSpc>
                  <a:spcPct val="90000"/>
                </a:lnSpc>
                <a:spcBef>
                  <a:spcPts val="0"/>
                </a:spcBef>
                <a:spcAft>
                  <a:spcPts val="0"/>
                </a:spcAft>
                <a:buClr>
                  <a:srgbClr val="000000"/>
                </a:buClr>
                <a:buSzPts val="3000"/>
                <a:buFont typeface="Arial"/>
                <a:buNone/>
              </a:pPr>
              <a:r>
                <a:rPr b="0" i="0" lang="en-US" sz="3000" u="none" cap="none" strike="noStrike">
                  <a:solidFill>
                    <a:schemeClr val="lt2"/>
                  </a:solidFill>
                  <a:latin typeface="Arial"/>
                  <a:ea typeface="Arial"/>
                  <a:cs typeface="Arial"/>
                  <a:sym typeface="Arial"/>
                </a:rPr>
                <a:t>Adaptation of Techniques from formal verification of probabilistic systems to solve this problem.</a:t>
              </a:r>
              <a:endParaRPr b="0" i="0" sz="3000" u="none" cap="none" strike="noStrike">
                <a:solidFill>
                  <a:schemeClr val="lt2"/>
                </a:solidFill>
                <a:latin typeface="Arial"/>
                <a:ea typeface="Arial"/>
                <a:cs typeface="Arial"/>
                <a:sym typeface="Arial"/>
              </a:endParaRPr>
            </a:p>
          </p:txBody>
        </p:sp>
        <p:sp>
          <p:nvSpPr>
            <p:cNvPr id="242" name="Google Shape;242;p4"/>
            <p:cNvSpPr/>
            <p:nvPr/>
          </p:nvSpPr>
          <p:spPr>
            <a:xfrm>
              <a:off x="659487" y="4849165"/>
              <a:ext cx="914405" cy="914405"/>
            </a:xfrm>
            <a:prstGeom prst="roundRect">
              <a:avLst>
                <a:gd fmla="val 16670" name="adj"/>
              </a:avLst>
            </a:prstGeom>
            <a:blipFill rotWithShape="1">
              <a:blip r:embed="rId5">
                <a:alphaModFix/>
              </a:blip>
              <a:stretch>
                <a:fillRect b="-2999" l="0" r="0" t="-2999"/>
              </a:stretch>
            </a:blip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1874421" y="4629822"/>
              <a:ext cx="8956126" cy="1353091"/>
            </a:xfrm>
            <a:prstGeom prst="roundRect">
              <a:avLst>
                <a:gd fmla="val 16670" name="adj"/>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txBox="1"/>
            <p:nvPr/>
          </p:nvSpPr>
          <p:spPr>
            <a:xfrm>
              <a:off x="1940485" y="4695886"/>
              <a:ext cx="8823998" cy="1220963"/>
            </a:xfrm>
            <a:prstGeom prst="rect">
              <a:avLst/>
            </a:prstGeom>
            <a:noFill/>
            <a:ln>
              <a:noFill/>
            </a:ln>
          </p:spPr>
          <p:txBody>
            <a:bodyPr anchorCtr="0" anchor="ctr" bIns="213350" lIns="213350" spcFirstLastPara="1" rIns="213350" wrap="square" tIns="213350">
              <a:noAutofit/>
            </a:bodyPr>
            <a:lstStyle/>
            <a:p>
              <a:pPr indent="0" lvl="0" marL="0" marR="0" rtl="0" algn="just">
                <a:lnSpc>
                  <a:spcPct val="90000"/>
                </a:lnSpc>
                <a:spcBef>
                  <a:spcPts val="0"/>
                </a:spcBef>
                <a:spcAft>
                  <a:spcPts val="0"/>
                </a:spcAft>
                <a:buClr>
                  <a:srgbClr val="000000"/>
                </a:buClr>
                <a:buSzPts val="3000"/>
                <a:buFont typeface="Arial"/>
                <a:buNone/>
              </a:pPr>
              <a:r>
                <a:rPr b="0" i="0" lang="en-US" sz="3000" u="none" cap="none" strike="noStrike">
                  <a:solidFill>
                    <a:schemeClr val="lt2"/>
                  </a:solidFill>
                  <a:latin typeface="Arial"/>
                  <a:ea typeface="Arial"/>
                  <a:cs typeface="Arial"/>
                  <a:sym typeface="Arial"/>
                </a:rPr>
                <a:t>An extension of approach to address reallocation when failure comes up.</a:t>
              </a:r>
              <a:endParaRPr b="0" i="0" sz="3000" u="none" cap="none" strike="noStrike">
                <a:solidFill>
                  <a:schemeClr val="lt2"/>
                </a:solidFill>
                <a:latin typeface="Arial"/>
                <a:ea typeface="Arial"/>
                <a:cs typeface="Arial"/>
                <a:sym typeface="Arial"/>
              </a:endParaRPr>
            </a:p>
          </p:txBody>
        </p:sp>
      </p:grpSp>
      <p:sp>
        <p:nvSpPr>
          <p:cNvPr id="245" name="Google Shape;245;p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4"/>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g85a842aa0d_21_2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32" name="Google Shape;932;g85a842aa0d_21_21" title="video_RA_bahar.mp4">
            <a:hlinkClick r:id="rId3"/>
          </p:cNvPr>
          <p:cNvPicPr preferRelativeResize="0"/>
          <p:nvPr/>
        </p:nvPicPr>
        <p:blipFill>
          <a:blip r:embed="rId4">
            <a:alphaModFix/>
          </a:blip>
          <a:stretch>
            <a:fillRect/>
          </a:stretch>
        </p:blipFill>
        <p:spPr>
          <a:xfrm>
            <a:off x="2222525" y="424737"/>
            <a:ext cx="8011375" cy="6008525"/>
          </a:xfrm>
          <a:prstGeom prst="rect">
            <a:avLst/>
          </a:prstGeom>
          <a:noFill/>
          <a:ln>
            <a:noFill/>
          </a:ln>
        </p:spPr>
      </p:pic>
      <p:sp>
        <p:nvSpPr>
          <p:cNvPr id="933" name="Google Shape;933;g85a842aa0d_21_21"/>
          <p:cNvSpPr txBox="1"/>
          <p:nvPr/>
        </p:nvSpPr>
        <p:spPr>
          <a:xfrm>
            <a:off x="-233062" y="6266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38"/>
          <p:cNvSpPr txBox="1"/>
          <p:nvPr/>
        </p:nvSpPr>
        <p:spPr>
          <a:xfrm>
            <a:off x="838200" y="1797916"/>
            <a:ext cx="10515600" cy="4351338"/>
          </a:xfrm>
          <a:prstGeom prst="rect">
            <a:avLst/>
          </a:prstGeom>
          <a:blipFill rotWithShape="1">
            <a:blip r:embed="rId3">
              <a:alphaModFix/>
            </a:blip>
            <a:stretch>
              <a:fillRect b="0" l="0" r="0" t="-238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939" name="Google Shape;939;p38"/>
          <p:cNvSpPr/>
          <p:nvPr/>
        </p:nvSpPr>
        <p:spPr>
          <a:xfrm>
            <a:off x="3740728" y="1871806"/>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0" name="Google Shape;940;p38"/>
          <p:cNvSpPr/>
          <p:nvPr/>
        </p:nvSpPr>
        <p:spPr>
          <a:xfrm>
            <a:off x="988292" y="1871806"/>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1" name="Google Shape;941;p38"/>
          <p:cNvSpPr/>
          <p:nvPr/>
        </p:nvSpPr>
        <p:spPr>
          <a:xfrm>
            <a:off x="6386948" y="1853334"/>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2" name="Google Shape;942;p38"/>
          <p:cNvSpPr/>
          <p:nvPr/>
        </p:nvSpPr>
        <p:spPr>
          <a:xfrm>
            <a:off x="1431637" y="2419927"/>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3" name="Google Shape;943;p38"/>
          <p:cNvSpPr/>
          <p:nvPr/>
        </p:nvSpPr>
        <p:spPr>
          <a:xfrm>
            <a:off x="4535054" y="2918692"/>
            <a:ext cx="304800" cy="295564"/>
          </a:xfrm>
          <a:prstGeom prst="ellipse">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4" name="Google Shape;944;p38"/>
          <p:cNvSpPr/>
          <p:nvPr/>
        </p:nvSpPr>
        <p:spPr>
          <a:xfrm>
            <a:off x="1427023" y="3449774"/>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45" name="Google Shape;945;p38"/>
          <p:cNvSpPr/>
          <p:nvPr/>
        </p:nvSpPr>
        <p:spPr>
          <a:xfrm>
            <a:off x="1233052" y="2873932"/>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6" name="Google Shape;946;p38"/>
          <p:cNvSpPr/>
          <p:nvPr/>
        </p:nvSpPr>
        <p:spPr>
          <a:xfrm>
            <a:off x="4825994" y="3939301"/>
            <a:ext cx="304800" cy="295564"/>
          </a:xfrm>
          <a:prstGeom prst="ellipse">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7" name="Google Shape;947;p38"/>
          <p:cNvSpPr/>
          <p:nvPr/>
        </p:nvSpPr>
        <p:spPr>
          <a:xfrm>
            <a:off x="1237676" y="3894546"/>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8" name="Google Shape;948;p38"/>
          <p:cNvSpPr txBox="1"/>
          <p:nvPr/>
        </p:nvSpPr>
        <p:spPr>
          <a:xfrm>
            <a:off x="2618511" y="1072871"/>
            <a:ext cx="482051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2000"/>
              <a:buFont typeface="Arial"/>
              <a:buNone/>
            </a:pPr>
            <a:r>
              <a:rPr b="0" i="0" lang="en-US" sz="2000" u="none" cap="none" strike="noStrike">
                <a:solidFill>
                  <a:srgbClr val="00B050"/>
                </a:solidFill>
                <a:latin typeface="Calibri"/>
                <a:ea typeface="Calibri"/>
                <a:cs typeface="Calibri"/>
                <a:sym typeface="Calibri"/>
              </a:rPr>
              <a:t>Done: “ Take a photo in meeting room m1”</a:t>
            </a:r>
            <a:endParaRPr/>
          </a:p>
        </p:txBody>
      </p:sp>
      <p:cxnSp>
        <p:nvCxnSpPr>
          <p:cNvPr id="949" name="Google Shape;949;p38"/>
          <p:cNvCxnSpPr/>
          <p:nvPr/>
        </p:nvCxnSpPr>
        <p:spPr>
          <a:xfrm flipH="1" rot="10800000">
            <a:off x="1459347" y="1225214"/>
            <a:ext cx="1094507" cy="540378"/>
          </a:xfrm>
          <a:prstGeom prst="straightConnector1">
            <a:avLst/>
          </a:prstGeom>
          <a:noFill/>
          <a:ln cap="flat" cmpd="sng" w="38100">
            <a:solidFill>
              <a:srgbClr val="00B050"/>
            </a:solidFill>
            <a:prstDash val="solid"/>
            <a:miter lim="800000"/>
            <a:headEnd len="sm" w="sm" type="none"/>
            <a:tailEnd len="med" w="med" type="triangle"/>
          </a:ln>
        </p:spPr>
      </p:cxnSp>
      <p:sp>
        <p:nvSpPr>
          <p:cNvPr id="950" name="Google Shape;950;p3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51" name="Google Shape;951;p38"/>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g85a842aa0d_21_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57" name="Google Shape;957;g85a842aa0d_21_1"/>
          <p:cNvPicPr preferRelativeResize="0"/>
          <p:nvPr/>
        </p:nvPicPr>
        <p:blipFill>
          <a:blip r:embed="rId3">
            <a:alphaModFix/>
          </a:blip>
          <a:stretch>
            <a:fillRect/>
          </a:stretch>
        </p:blipFill>
        <p:spPr>
          <a:xfrm>
            <a:off x="1058075" y="180324"/>
            <a:ext cx="10350976" cy="5822426"/>
          </a:xfrm>
          <a:prstGeom prst="rect">
            <a:avLst/>
          </a:prstGeom>
          <a:noFill/>
          <a:ln>
            <a:noFill/>
          </a:ln>
        </p:spPr>
      </p:pic>
      <p:sp>
        <p:nvSpPr>
          <p:cNvPr id="958" name="Google Shape;958;g85a842aa0d_21_1"/>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39"/>
          <p:cNvSpPr txBox="1"/>
          <p:nvPr/>
        </p:nvSpPr>
        <p:spPr>
          <a:xfrm>
            <a:off x="762000" y="1649332"/>
            <a:ext cx="10515600" cy="4351338"/>
          </a:xfrm>
          <a:prstGeom prst="rect">
            <a:avLst/>
          </a:prstGeom>
          <a:blipFill rotWithShape="1">
            <a:blip r:embed="rId3">
              <a:alphaModFix/>
            </a:blip>
            <a:stretch>
              <a:fillRect b="0" l="0" r="0" t="-238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964" name="Google Shape;964;p39"/>
          <p:cNvSpPr/>
          <p:nvPr/>
        </p:nvSpPr>
        <p:spPr>
          <a:xfrm>
            <a:off x="3664528" y="1757506"/>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65" name="Google Shape;965;p39"/>
          <p:cNvSpPr/>
          <p:nvPr/>
        </p:nvSpPr>
        <p:spPr>
          <a:xfrm>
            <a:off x="912092" y="1757506"/>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66" name="Google Shape;966;p39"/>
          <p:cNvSpPr/>
          <p:nvPr/>
        </p:nvSpPr>
        <p:spPr>
          <a:xfrm>
            <a:off x="6310748" y="1739034"/>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67" name="Google Shape;967;p39"/>
          <p:cNvSpPr/>
          <p:nvPr/>
        </p:nvSpPr>
        <p:spPr>
          <a:xfrm>
            <a:off x="1355437" y="2305627"/>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8" name="Google Shape;968;p39"/>
          <p:cNvSpPr/>
          <p:nvPr/>
        </p:nvSpPr>
        <p:spPr>
          <a:xfrm>
            <a:off x="4458854" y="2804392"/>
            <a:ext cx="304800" cy="295564"/>
          </a:xfrm>
          <a:prstGeom prst="ellipse">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69" name="Google Shape;969;p39"/>
          <p:cNvSpPr/>
          <p:nvPr/>
        </p:nvSpPr>
        <p:spPr>
          <a:xfrm>
            <a:off x="1350823" y="3335474"/>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0" name="Google Shape;970;p39"/>
          <p:cNvSpPr/>
          <p:nvPr/>
        </p:nvSpPr>
        <p:spPr>
          <a:xfrm>
            <a:off x="1156852" y="2759632"/>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1" name="Google Shape;971;p39"/>
          <p:cNvSpPr/>
          <p:nvPr/>
        </p:nvSpPr>
        <p:spPr>
          <a:xfrm>
            <a:off x="4749794" y="3825001"/>
            <a:ext cx="304800" cy="295564"/>
          </a:xfrm>
          <a:prstGeom prst="ellipse">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2" name="Google Shape;972;p39"/>
          <p:cNvSpPr/>
          <p:nvPr/>
        </p:nvSpPr>
        <p:spPr>
          <a:xfrm>
            <a:off x="1161476" y="3780246"/>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3" name="Google Shape;973;p39"/>
          <p:cNvSpPr txBox="1"/>
          <p:nvPr/>
        </p:nvSpPr>
        <p:spPr>
          <a:xfrm>
            <a:off x="6684818" y="4891809"/>
            <a:ext cx="438323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2000"/>
              <a:buFont typeface="Arial"/>
              <a:buNone/>
            </a:pPr>
            <a:r>
              <a:rPr b="0" i="0" lang="en-US" sz="2000" u="none" cap="none" strike="noStrike">
                <a:solidFill>
                  <a:srgbClr val="00B050"/>
                </a:solidFill>
                <a:latin typeface="Calibri"/>
                <a:ea typeface="Calibri"/>
                <a:cs typeface="Calibri"/>
                <a:sym typeface="Calibri"/>
              </a:rPr>
              <a:t>Done: “ Guide a person at d11 to the meeting room m6”</a:t>
            </a:r>
            <a:endParaRPr/>
          </a:p>
        </p:txBody>
      </p:sp>
      <p:cxnSp>
        <p:nvCxnSpPr>
          <p:cNvPr id="974" name="Google Shape;974;p39"/>
          <p:cNvCxnSpPr/>
          <p:nvPr/>
        </p:nvCxnSpPr>
        <p:spPr>
          <a:xfrm>
            <a:off x="4749794" y="4263736"/>
            <a:ext cx="1791863" cy="628073"/>
          </a:xfrm>
          <a:prstGeom prst="straightConnector1">
            <a:avLst/>
          </a:prstGeom>
          <a:noFill/>
          <a:ln cap="flat" cmpd="sng" w="38100">
            <a:solidFill>
              <a:srgbClr val="00B050"/>
            </a:solidFill>
            <a:prstDash val="solid"/>
            <a:miter lim="800000"/>
            <a:headEnd len="sm" w="sm" type="none"/>
            <a:tailEnd len="med" w="med" type="triangle"/>
          </a:ln>
        </p:spPr>
      </p:cxnSp>
      <p:sp>
        <p:nvSpPr>
          <p:cNvPr id="975" name="Google Shape;975;p3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76" name="Google Shape;976;p39"/>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g85a842aa0d_21_2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82" name="Google Shape;982;g85a842aa0d_21_25" title="slide 44.mp4">
            <a:hlinkClick r:id="rId3"/>
          </p:cNvPr>
          <p:cNvPicPr preferRelativeResize="0"/>
          <p:nvPr/>
        </p:nvPicPr>
        <p:blipFill>
          <a:blip r:embed="rId4">
            <a:alphaModFix/>
          </a:blip>
          <a:stretch>
            <a:fillRect/>
          </a:stretch>
        </p:blipFill>
        <p:spPr>
          <a:xfrm>
            <a:off x="846750" y="199750"/>
            <a:ext cx="10498499" cy="6036625"/>
          </a:xfrm>
          <a:prstGeom prst="rect">
            <a:avLst/>
          </a:prstGeom>
          <a:noFill/>
          <a:ln>
            <a:noFill/>
          </a:ln>
        </p:spPr>
      </p:pic>
      <p:sp>
        <p:nvSpPr>
          <p:cNvPr id="983" name="Google Shape;983;g85a842aa0d_21_25"/>
          <p:cNvSpPr txBox="1"/>
          <p:nvPr/>
        </p:nvSpPr>
        <p:spPr>
          <a:xfrm>
            <a:off x="-2164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40"/>
          <p:cNvSpPr txBox="1"/>
          <p:nvPr/>
        </p:nvSpPr>
        <p:spPr>
          <a:xfrm>
            <a:off x="1162050" y="1550266"/>
            <a:ext cx="10515600" cy="3097934"/>
          </a:xfrm>
          <a:prstGeom prst="rect">
            <a:avLst/>
          </a:prstGeom>
          <a:blipFill rotWithShape="1">
            <a:blip r:embed="rId3">
              <a:alphaModFix/>
            </a:blip>
            <a:stretch>
              <a:fillRect b="0" l="0" r="0" t="-314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989" name="Google Shape;989;p40"/>
          <p:cNvSpPr/>
          <p:nvPr/>
        </p:nvSpPr>
        <p:spPr>
          <a:xfrm>
            <a:off x="4064578" y="1624156"/>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0" name="Google Shape;990;p40"/>
          <p:cNvSpPr/>
          <p:nvPr/>
        </p:nvSpPr>
        <p:spPr>
          <a:xfrm>
            <a:off x="1312142" y="1624156"/>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1" name="Google Shape;991;p40"/>
          <p:cNvSpPr/>
          <p:nvPr/>
        </p:nvSpPr>
        <p:spPr>
          <a:xfrm>
            <a:off x="6710798" y="1605684"/>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B050"/>
              </a:solidFill>
              <a:latin typeface="Calibri"/>
              <a:ea typeface="Calibri"/>
              <a:cs typeface="Calibri"/>
              <a:sym typeface="Calibri"/>
            </a:endParaRPr>
          </a:p>
        </p:txBody>
      </p:sp>
      <p:sp>
        <p:nvSpPr>
          <p:cNvPr id="992" name="Google Shape;992;p40"/>
          <p:cNvSpPr/>
          <p:nvPr/>
        </p:nvSpPr>
        <p:spPr>
          <a:xfrm>
            <a:off x="1755487" y="2172277"/>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3" name="Google Shape;993;p40"/>
          <p:cNvSpPr/>
          <p:nvPr/>
        </p:nvSpPr>
        <p:spPr>
          <a:xfrm>
            <a:off x="4858904" y="2671042"/>
            <a:ext cx="304800" cy="295564"/>
          </a:xfrm>
          <a:prstGeom prst="ellipse">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4" name="Google Shape;994;p40"/>
          <p:cNvSpPr/>
          <p:nvPr/>
        </p:nvSpPr>
        <p:spPr>
          <a:xfrm>
            <a:off x="1750873" y="3202124"/>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5" name="Google Shape;995;p40"/>
          <p:cNvSpPr/>
          <p:nvPr/>
        </p:nvSpPr>
        <p:spPr>
          <a:xfrm>
            <a:off x="1556902" y="2626282"/>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6" name="Google Shape;996;p40"/>
          <p:cNvSpPr/>
          <p:nvPr/>
        </p:nvSpPr>
        <p:spPr>
          <a:xfrm>
            <a:off x="5149844" y="3691651"/>
            <a:ext cx="304800" cy="295564"/>
          </a:xfrm>
          <a:prstGeom prst="ellipse">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7" name="Google Shape;997;p40"/>
          <p:cNvSpPr/>
          <p:nvPr/>
        </p:nvSpPr>
        <p:spPr>
          <a:xfrm>
            <a:off x="1561526" y="3646896"/>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8" name="Google Shape;998;p40"/>
          <p:cNvSpPr txBox="1"/>
          <p:nvPr/>
        </p:nvSpPr>
        <p:spPr>
          <a:xfrm>
            <a:off x="7170307" y="2818824"/>
            <a:ext cx="480261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2000"/>
              <a:buFont typeface="Arial"/>
              <a:buNone/>
            </a:pPr>
            <a:r>
              <a:rPr b="0" i="0" lang="en-US" sz="2000" u="none" cap="none" strike="noStrike">
                <a:solidFill>
                  <a:srgbClr val="00B050"/>
                </a:solidFill>
                <a:latin typeface="Calibri"/>
                <a:ea typeface="Calibri"/>
                <a:cs typeface="Calibri"/>
                <a:sym typeface="Calibri"/>
              </a:rPr>
              <a:t>Done: “ Take a photo in meeting room m6”</a:t>
            </a:r>
            <a:endParaRPr/>
          </a:p>
        </p:txBody>
      </p:sp>
      <p:cxnSp>
        <p:nvCxnSpPr>
          <p:cNvPr id="999" name="Google Shape;999;p40"/>
          <p:cNvCxnSpPr/>
          <p:nvPr/>
        </p:nvCxnSpPr>
        <p:spPr>
          <a:xfrm>
            <a:off x="7389668" y="2061441"/>
            <a:ext cx="1173018" cy="757383"/>
          </a:xfrm>
          <a:prstGeom prst="straightConnector1">
            <a:avLst/>
          </a:prstGeom>
          <a:noFill/>
          <a:ln cap="flat" cmpd="sng" w="38100">
            <a:solidFill>
              <a:srgbClr val="00B050"/>
            </a:solidFill>
            <a:prstDash val="solid"/>
            <a:miter lim="800000"/>
            <a:headEnd len="sm" w="sm" type="none"/>
            <a:tailEnd len="med" w="med" type="triangle"/>
          </a:ln>
        </p:spPr>
      </p:cxnSp>
      <p:sp>
        <p:nvSpPr>
          <p:cNvPr id="1000" name="Google Shape;1000;p4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01" name="Google Shape;1001;p40"/>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g85a842aa0d_21_2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07" name="Google Shape;1007;g85a842aa0d_21_29" title="slide 46.mp4">
            <a:hlinkClick r:id="rId3"/>
          </p:cNvPr>
          <p:cNvPicPr preferRelativeResize="0"/>
          <p:nvPr/>
        </p:nvPicPr>
        <p:blipFill>
          <a:blip r:embed="rId4">
            <a:alphaModFix/>
          </a:blip>
          <a:stretch>
            <a:fillRect/>
          </a:stretch>
        </p:blipFill>
        <p:spPr>
          <a:xfrm>
            <a:off x="754250" y="173475"/>
            <a:ext cx="10579950" cy="6083450"/>
          </a:xfrm>
          <a:prstGeom prst="rect">
            <a:avLst/>
          </a:prstGeom>
          <a:noFill/>
          <a:ln>
            <a:noFill/>
          </a:ln>
        </p:spPr>
      </p:pic>
      <p:sp>
        <p:nvSpPr>
          <p:cNvPr id="1008" name="Google Shape;1008;g85a842aa0d_21_29"/>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2" name="Shape 1012"/>
        <p:cNvGrpSpPr/>
        <p:nvPr/>
      </p:nvGrpSpPr>
      <p:grpSpPr>
        <a:xfrm>
          <a:off x="0" y="0"/>
          <a:ext cx="0" cy="0"/>
          <a:chOff x="0" y="0"/>
          <a:chExt cx="0" cy="0"/>
        </a:xfrm>
      </p:grpSpPr>
      <p:sp>
        <p:nvSpPr>
          <p:cNvPr id="1013" name="Google Shape;1013;p41"/>
          <p:cNvSpPr txBox="1"/>
          <p:nvPr/>
        </p:nvSpPr>
        <p:spPr>
          <a:xfrm>
            <a:off x="1123950" y="1426441"/>
            <a:ext cx="10515600" cy="4351338"/>
          </a:xfrm>
          <a:prstGeom prst="rect">
            <a:avLst/>
          </a:prstGeom>
          <a:blipFill rotWithShape="1">
            <a:blip r:embed="rId3">
              <a:alphaModFix/>
            </a:blip>
            <a:stretch>
              <a:fillRect b="0" l="0" r="0" t="-238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014" name="Google Shape;1014;p41"/>
          <p:cNvSpPr/>
          <p:nvPr/>
        </p:nvSpPr>
        <p:spPr>
          <a:xfrm>
            <a:off x="4026478" y="1500331"/>
            <a:ext cx="230909" cy="360218"/>
          </a:xfrm>
          <a:prstGeom prst="diamond">
            <a:avLst/>
          </a:prstGeom>
          <a:solidFill>
            <a:srgbClr val="FFFFFF"/>
          </a:solidFill>
          <a:ln cap="flat" cmpd="sng" w="285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5" name="Google Shape;1015;p41"/>
          <p:cNvSpPr/>
          <p:nvPr/>
        </p:nvSpPr>
        <p:spPr>
          <a:xfrm>
            <a:off x="1274042" y="1500331"/>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6" name="Google Shape;1016;p41"/>
          <p:cNvSpPr/>
          <p:nvPr/>
        </p:nvSpPr>
        <p:spPr>
          <a:xfrm>
            <a:off x="6672698" y="1481859"/>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7" name="Google Shape;1017;p41"/>
          <p:cNvSpPr/>
          <p:nvPr/>
        </p:nvSpPr>
        <p:spPr>
          <a:xfrm>
            <a:off x="1717387" y="2048452"/>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8" name="Google Shape;1018;p41"/>
          <p:cNvSpPr/>
          <p:nvPr/>
        </p:nvSpPr>
        <p:spPr>
          <a:xfrm>
            <a:off x="4820804" y="2547217"/>
            <a:ext cx="304800" cy="295564"/>
          </a:xfrm>
          <a:prstGeom prst="ellipse">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9" name="Google Shape;1019;p41"/>
          <p:cNvSpPr/>
          <p:nvPr/>
        </p:nvSpPr>
        <p:spPr>
          <a:xfrm>
            <a:off x="1712773" y="3078299"/>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0" name="Google Shape;1020;p41"/>
          <p:cNvSpPr/>
          <p:nvPr/>
        </p:nvSpPr>
        <p:spPr>
          <a:xfrm>
            <a:off x="1518802" y="2502457"/>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1" name="Google Shape;1021;p41"/>
          <p:cNvSpPr/>
          <p:nvPr/>
        </p:nvSpPr>
        <p:spPr>
          <a:xfrm>
            <a:off x="5111744" y="3567826"/>
            <a:ext cx="304800" cy="295564"/>
          </a:xfrm>
          <a:prstGeom prst="ellipse">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2" name="Google Shape;1022;p41"/>
          <p:cNvSpPr/>
          <p:nvPr/>
        </p:nvSpPr>
        <p:spPr>
          <a:xfrm>
            <a:off x="1523426" y="3523071"/>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23" name="Google Shape;1023;p41"/>
          <p:cNvSpPr txBox="1"/>
          <p:nvPr/>
        </p:nvSpPr>
        <p:spPr>
          <a:xfrm>
            <a:off x="6448425" y="4902604"/>
            <a:ext cx="470534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2000"/>
              <a:buFont typeface="Arial"/>
              <a:buNone/>
            </a:pPr>
            <a:r>
              <a:rPr b="0" i="0" lang="en-US" sz="2000" u="none" cap="none" strike="noStrike">
                <a:solidFill>
                  <a:srgbClr val="00B050"/>
                </a:solidFill>
                <a:latin typeface="Calibri"/>
                <a:ea typeface="Calibri"/>
                <a:cs typeface="Calibri"/>
                <a:sym typeface="Calibri"/>
              </a:rPr>
              <a:t>Done: “ Deliver a document from d5 to d3 ”</a:t>
            </a:r>
            <a:endParaRPr/>
          </a:p>
        </p:txBody>
      </p:sp>
      <p:cxnSp>
        <p:nvCxnSpPr>
          <p:cNvPr id="1024" name="Google Shape;1024;p41"/>
          <p:cNvCxnSpPr/>
          <p:nvPr/>
        </p:nvCxnSpPr>
        <p:spPr>
          <a:xfrm>
            <a:off x="7111423" y="2842781"/>
            <a:ext cx="849747" cy="1932671"/>
          </a:xfrm>
          <a:prstGeom prst="straightConnector1">
            <a:avLst/>
          </a:prstGeom>
          <a:noFill/>
          <a:ln cap="flat" cmpd="sng" w="38100">
            <a:solidFill>
              <a:srgbClr val="00B050"/>
            </a:solidFill>
            <a:prstDash val="solid"/>
            <a:miter lim="800000"/>
            <a:headEnd len="sm" w="sm" type="none"/>
            <a:tailEnd len="med" w="med" type="triangle"/>
          </a:ln>
        </p:spPr>
      </p:cxnSp>
      <p:sp>
        <p:nvSpPr>
          <p:cNvPr id="1025" name="Google Shape;1025;p4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26" name="Google Shape;1026;p41"/>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g85a842aa0d_21_3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32" name="Google Shape;1032;g85a842aa0d_21_33"/>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pic>
        <p:nvPicPr>
          <p:cNvPr id="1033" name="Google Shape;1033;g85a842aa0d_21_33" title="slide 48.mp4">
            <a:hlinkClick r:id="rId3"/>
          </p:cNvPr>
          <p:cNvPicPr preferRelativeResize="0"/>
          <p:nvPr/>
        </p:nvPicPr>
        <p:blipFill>
          <a:blip r:embed="rId4">
            <a:alphaModFix/>
          </a:blip>
          <a:stretch>
            <a:fillRect/>
          </a:stretch>
        </p:blipFill>
        <p:spPr>
          <a:xfrm>
            <a:off x="858975" y="152425"/>
            <a:ext cx="10417125" cy="5989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42"/>
          <p:cNvSpPr txBox="1"/>
          <p:nvPr/>
        </p:nvSpPr>
        <p:spPr>
          <a:xfrm>
            <a:off x="2400300" y="1874116"/>
            <a:ext cx="10515600" cy="4351338"/>
          </a:xfrm>
          <a:prstGeom prst="rect">
            <a:avLst/>
          </a:prstGeom>
          <a:blipFill rotWithShape="1">
            <a:blip r:embed="rId3">
              <a:alphaModFix/>
            </a:blip>
            <a:stretch>
              <a:fillRect b="0" l="0" r="0" t="-224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1039" name="Google Shape;1039;p42"/>
          <p:cNvSpPr/>
          <p:nvPr/>
        </p:nvSpPr>
        <p:spPr>
          <a:xfrm>
            <a:off x="5302828" y="1948006"/>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0" name="Google Shape;1040;p42"/>
          <p:cNvSpPr/>
          <p:nvPr/>
        </p:nvSpPr>
        <p:spPr>
          <a:xfrm>
            <a:off x="2550392" y="1948006"/>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1" name="Google Shape;1041;p42"/>
          <p:cNvSpPr/>
          <p:nvPr/>
        </p:nvSpPr>
        <p:spPr>
          <a:xfrm>
            <a:off x="7949048" y="1929534"/>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2" name="Google Shape;1042;p42"/>
          <p:cNvSpPr/>
          <p:nvPr/>
        </p:nvSpPr>
        <p:spPr>
          <a:xfrm>
            <a:off x="2993737" y="2496127"/>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3" name="Google Shape;1043;p42"/>
          <p:cNvSpPr/>
          <p:nvPr/>
        </p:nvSpPr>
        <p:spPr>
          <a:xfrm>
            <a:off x="6097154" y="2994892"/>
            <a:ext cx="304800" cy="295564"/>
          </a:xfrm>
          <a:prstGeom prst="ellipse">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4" name="Google Shape;1044;p42"/>
          <p:cNvSpPr/>
          <p:nvPr/>
        </p:nvSpPr>
        <p:spPr>
          <a:xfrm>
            <a:off x="2989123" y="3525974"/>
            <a:ext cx="193963" cy="212438"/>
          </a:xfrm>
          <a:prstGeom prst="rect">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5" name="Google Shape;1045;p42"/>
          <p:cNvSpPr/>
          <p:nvPr/>
        </p:nvSpPr>
        <p:spPr>
          <a:xfrm>
            <a:off x="2795152" y="2950132"/>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6" name="Google Shape;1046;p42"/>
          <p:cNvSpPr/>
          <p:nvPr/>
        </p:nvSpPr>
        <p:spPr>
          <a:xfrm>
            <a:off x="6388094" y="4015501"/>
            <a:ext cx="304800" cy="295564"/>
          </a:xfrm>
          <a:prstGeom prst="ellipse">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7" name="Google Shape;1047;p42"/>
          <p:cNvSpPr/>
          <p:nvPr/>
        </p:nvSpPr>
        <p:spPr>
          <a:xfrm>
            <a:off x="2799776" y="3970746"/>
            <a:ext cx="230909" cy="360218"/>
          </a:xfrm>
          <a:prstGeom prst="diamond">
            <a:avLst/>
          </a:prstGeom>
          <a:solidFill>
            <a:srgbClr val="FFFFFF"/>
          </a:solid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8" name="Google Shape;1048;p42"/>
          <p:cNvSpPr txBox="1"/>
          <p:nvPr/>
        </p:nvSpPr>
        <p:spPr>
          <a:xfrm>
            <a:off x="2019300" y="964405"/>
            <a:ext cx="462972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B050"/>
              </a:buClr>
              <a:buSzPts val="2000"/>
              <a:buFont typeface="Arial"/>
              <a:buNone/>
            </a:pPr>
            <a:r>
              <a:rPr b="0" i="0" lang="en-US" sz="2000" u="none" cap="none" strike="noStrike">
                <a:solidFill>
                  <a:srgbClr val="00B050"/>
                </a:solidFill>
                <a:latin typeface="Calibri"/>
                <a:ea typeface="Calibri"/>
                <a:cs typeface="Calibri"/>
                <a:sym typeface="Calibri"/>
              </a:rPr>
              <a:t>Done: “Take a photo in meeting room m4”</a:t>
            </a:r>
            <a:endParaRPr/>
          </a:p>
        </p:txBody>
      </p:sp>
      <p:cxnSp>
        <p:nvCxnSpPr>
          <p:cNvPr id="1049" name="Google Shape;1049;p42"/>
          <p:cNvCxnSpPr/>
          <p:nvPr/>
        </p:nvCxnSpPr>
        <p:spPr>
          <a:xfrm>
            <a:off x="4901046" y="1376744"/>
            <a:ext cx="1196108" cy="571262"/>
          </a:xfrm>
          <a:prstGeom prst="straightConnector1">
            <a:avLst/>
          </a:prstGeom>
          <a:noFill/>
          <a:ln cap="flat" cmpd="sng" w="38100">
            <a:solidFill>
              <a:srgbClr val="00B050"/>
            </a:solidFill>
            <a:prstDash val="solid"/>
            <a:miter lim="800000"/>
            <a:headEnd len="sm" w="sm" type="none"/>
            <a:tailEnd len="med" w="med" type="triangle"/>
          </a:ln>
        </p:spPr>
      </p:cxnSp>
      <p:sp>
        <p:nvSpPr>
          <p:cNvPr id="1050" name="Google Shape;1050;p4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51" name="Google Shape;1051;p42"/>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5"/>
          <p:cNvSpPr txBox="1"/>
          <p:nvPr>
            <p:ph type="title"/>
          </p:nvPr>
        </p:nvSpPr>
        <p:spPr>
          <a:xfrm>
            <a:off x="8033650" y="1853575"/>
            <a:ext cx="3787800" cy="30324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Calibri"/>
              <a:buNone/>
            </a:pPr>
            <a:r>
              <a:rPr lang="en-US" sz="4400"/>
              <a:t>INTRODUCTION</a:t>
            </a:r>
            <a:endParaRPr/>
          </a:p>
        </p:txBody>
      </p:sp>
      <p:sp>
        <p:nvSpPr>
          <p:cNvPr id="252" name="Google Shape;252;p5"/>
          <p:cNvSpPr txBox="1"/>
          <p:nvPr/>
        </p:nvSpPr>
        <p:spPr>
          <a:xfrm>
            <a:off x="195950" y="599125"/>
            <a:ext cx="7967100" cy="5842800"/>
          </a:xfrm>
          <a:prstGeom prst="rect">
            <a:avLst/>
          </a:prstGeom>
          <a:solidFill>
            <a:srgbClr val="C0FEF8">
              <a:alpha val="0"/>
            </a:srgbClr>
          </a:solidFill>
          <a:ln>
            <a:noFill/>
          </a:ln>
        </p:spPr>
        <p:txBody>
          <a:bodyPr anchorCtr="0" anchor="t" bIns="91425" lIns="91425" spcFirstLastPara="1" rIns="91425" wrap="square" tIns="91425">
            <a:noAutofit/>
          </a:bodyPr>
          <a:lstStyle/>
          <a:p>
            <a:pPr indent="-368300" lvl="0" marL="457200" marR="0" rtl="0" algn="l">
              <a:lnSpc>
                <a:spcPct val="100000"/>
              </a:lnSpc>
              <a:spcBef>
                <a:spcPts val="0"/>
              </a:spcBef>
              <a:spcAft>
                <a:spcPts val="0"/>
              </a:spcAft>
              <a:buClr>
                <a:srgbClr val="FFFFFF"/>
              </a:buClr>
              <a:buSzPts val="2200"/>
              <a:buFont typeface="Fira Sans"/>
              <a:buChar char="●"/>
            </a:pPr>
            <a:r>
              <a:rPr i="0" lang="en-US" sz="2200" u="none" cap="none" strike="noStrike">
                <a:solidFill>
                  <a:srgbClr val="FFFFFF"/>
                </a:solidFill>
                <a:latin typeface="Fira Sans"/>
                <a:ea typeface="Fira Sans"/>
                <a:cs typeface="Fira Sans"/>
                <a:sym typeface="Fira Sans"/>
              </a:rPr>
              <a:t>Individual robots’ capabilities and environments</a:t>
            </a:r>
            <a:endParaRPr>
              <a:latin typeface="Fira Sans"/>
              <a:ea typeface="Fira Sans"/>
              <a:cs typeface="Fira Sans"/>
              <a:sym typeface="Fira Sans"/>
            </a:endParaRPr>
          </a:p>
          <a:p>
            <a:pPr indent="0" lvl="0" marL="914400" marR="0" rtl="0" algn="l">
              <a:lnSpc>
                <a:spcPct val="100000"/>
              </a:lnSpc>
              <a:spcBef>
                <a:spcPts val="0"/>
              </a:spcBef>
              <a:spcAft>
                <a:spcPts val="0"/>
              </a:spcAft>
              <a:buNone/>
            </a:pPr>
            <a:r>
              <a:t/>
            </a:r>
            <a:endParaRPr sz="2200">
              <a:solidFill>
                <a:srgbClr val="FFFFFF"/>
              </a:solidFill>
              <a:latin typeface="Fira Sans"/>
              <a:ea typeface="Fira Sans"/>
              <a:cs typeface="Fira Sans"/>
              <a:sym typeface="Fira Sans"/>
            </a:endParaRPr>
          </a:p>
          <a:p>
            <a:pPr indent="-368300" lvl="1" marL="914400" marR="0" rtl="0" algn="l">
              <a:lnSpc>
                <a:spcPct val="100000"/>
              </a:lnSpc>
              <a:spcBef>
                <a:spcPts val="0"/>
              </a:spcBef>
              <a:spcAft>
                <a:spcPts val="0"/>
              </a:spcAft>
              <a:buClr>
                <a:srgbClr val="FFFFFF"/>
              </a:buClr>
              <a:buSzPts val="2200"/>
              <a:buFont typeface="Fira Sans"/>
              <a:buChar char="○"/>
            </a:pPr>
            <a:r>
              <a:rPr i="0" lang="en-US" sz="2200" u="none" cap="none" strike="noStrike">
                <a:solidFill>
                  <a:srgbClr val="FFFFFF"/>
                </a:solidFill>
                <a:latin typeface="Fira Sans"/>
                <a:ea typeface="Fira Sans"/>
                <a:cs typeface="Fira Sans"/>
                <a:sym typeface="Fira Sans"/>
              </a:rPr>
              <a:t>Markov decision processes (MDPs)</a:t>
            </a:r>
            <a:endParaRPr i="0" sz="2200" u="none" cap="none" strike="noStrike">
              <a:solidFill>
                <a:srgbClr val="FFFFFF"/>
              </a:solidFill>
              <a:latin typeface="Fira Sans"/>
              <a:ea typeface="Fira Sans"/>
              <a:cs typeface="Fira Sans"/>
              <a:sym typeface="Fira Sans"/>
            </a:endParaRPr>
          </a:p>
          <a:p>
            <a:pPr indent="0" lvl="0" marL="0" marR="0" rtl="0" algn="l">
              <a:lnSpc>
                <a:spcPct val="100000"/>
              </a:lnSpc>
              <a:spcBef>
                <a:spcPts val="2133"/>
              </a:spcBef>
              <a:spcAft>
                <a:spcPts val="0"/>
              </a:spcAft>
              <a:buNone/>
            </a:pPr>
            <a:r>
              <a:t/>
            </a:r>
            <a:endParaRPr sz="2200">
              <a:solidFill>
                <a:srgbClr val="FFFFFF"/>
              </a:solidFill>
              <a:latin typeface="Fira Sans"/>
              <a:ea typeface="Fira Sans"/>
              <a:cs typeface="Fira Sans"/>
              <a:sym typeface="Fira Sans"/>
            </a:endParaRPr>
          </a:p>
          <a:p>
            <a:pPr indent="-368300" lvl="0" marL="457200" rtl="0" algn="l">
              <a:spcBef>
                <a:spcPts val="0"/>
              </a:spcBef>
              <a:spcAft>
                <a:spcPts val="0"/>
              </a:spcAft>
              <a:buClr>
                <a:srgbClr val="FFFFFF"/>
              </a:buClr>
              <a:buSzPts val="2200"/>
              <a:buFont typeface="Fira Sans"/>
              <a:buChar char="●"/>
            </a:pPr>
            <a:r>
              <a:rPr lang="en-US" sz="2200">
                <a:solidFill>
                  <a:srgbClr val="FFFFFF"/>
                </a:solidFill>
                <a:latin typeface="Fira Sans"/>
                <a:ea typeface="Fira Sans"/>
                <a:cs typeface="Fira Sans"/>
                <a:sym typeface="Fira Sans"/>
              </a:rPr>
              <a:t>Set of task Specification</a:t>
            </a:r>
            <a:endParaRPr sz="2200">
              <a:solidFill>
                <a:srgbClr val="FFFFFF"/>
              </a:solidFill>
              <a:latin typeface="Fira Sans"/>
              <a:ea typeface="Fira Sans"/>
              <a:cs typeface="Fira Sans"/>
              <a:sym typeface="Fira Sans"/>
            </a:endParaRPr>
          </a:p>
          <a:p>
            <a:pPr indent="0" lvl="0" marL="457200" rtl="0" algn="l">
              <a:spcBef>
                <a:spcPts val="0"/>
              </a:spcBef>
              <a:spcAft>
                <a:spcPts val="0"/>
              </a:spcAft>
              <a:buNone/>
            </a:pPr>
            <a:r>
              <a:t/>
            </a:r>
            <a:endParaRPr sz="2200">
              <a:solidFill>
                <a:srgbClr val="FFFFFF"/>
              </a:solidFill>
              <a:latin typeface="Fira Sans"/>
              <a:ea typeface="Fira Sans"/>
              <a:cs typeface="Fira Sans"/>
              <a:sym typeface="Fira Sans"/>
            </a:endParaRPr>
          </a:p>
          <a:p>
            <a:pPr indent="-368300" lvl="1" marL="914400" rtl="0" algn="l">
              <a:spcBef>
                <a:spcPts val="0"/>
              </a:spcBef>
              <a:spcAft>
                <a:spcPts val="0"/>
              </a:spcAft>
              <a:buClr>
                <a:srgbClr val="FFFFFF"/>
              </a:buClr>
              <a:buSzPts val="2200"/>
              <a:buFont typeface="Fira Sans"/>
              <a:buChar char="○"/>
            </a:pPr>
            <a:r>
              <a:rPr lang="en-US" sz="2200">
                <a:solidFill>
                  <a:srgbClr val="FFFFFF"/>
                </a:solidFill>
                <a:latin typeface="Fira Sans"/>
                <a:ea typeface="Fira Sans"/>
                <a:cs typeface="Fira Sans"/>
                <a:sym typeface="Fira Sans"/>
              </a:rPr>
              <a:t>Linear temporal logic (Co-safe)</a:t>
            </a:r>
            <a:endParaRPr>
              <a:latin typeface="Fira Sans"/>
              <a:ea typeface="Fira Sans"/>
              <a:cs typeface="Fira Sans"/>
              <a:sym typeface="Fira Sans"/>
            </a:endParaRPr>
          </a:p>
          <a:p>
            <a:pPr indent="-368300" lvl="1" marL="914400" rtl="0" algn="l">
              <a:spcBef>
                <a:spcPts val="0"/>
              </a:spcBef>
              <a:spcAft>
                <a:spcPts val="0"/>
              </a:spcAft>
              <a:buClr>
                <a:srgbClr val="FFFFFF"/>
              </a:buClr>
              <a:buSzPts val="2200"/>
              <a:buFont typeface="Fira Sans"/>
              <a:buChar char="○"/>
            </a:pPr>
            <a:r>
              <a:rPr lang="en-US" sz="2200">
                <a:solidFill>
                  <a:srgbClr val="FFFFFF"/>
                </a:solidFill>
                <a:latin typeface="Fira Sans"/>
                <a:ea typeface="Fira Sans"/>
                <a:cs typeface="Fira Sans"/>
                <a:sym typeface="Fira Sans"/>
              </a:rPr>
              <a:t>Specification of safety constraints (safe LTL)</a:t>
            </a:r>
            <a:endParaRPr sz="2200">
              <a:solidFill>
                <a:srgbClr val="FFFFFF"/>
              </a:solidFill>
              <a:latin typeface="Fira Sans"/>
              <a:ea typeface="Fira Sans"/>
              <a:cs typeface="Fira Sans"/>
              <a:sym typeface="Fira Sans"/>
            </a:endParaRPr>
          </a:p>
          <a:p>
            <a:pPr indent="-330189" lvl="1" marL="1219170" marR="0" rtl="0" algn="l">
              <a:lnSpc>
                <a:spcPct val="100000"/>
              </a:lnSpc>
              <a:spcBef>
                <a:spcPts val="2133"/>
              </a:spcBef>
              <a:spcAft>
                <a:spcPts val="0"/>
              </a:spcAft>
              <a:buClr>
                <a:srgbClr val="FFFFFF"/>
              </a:buClr>
              <a:buSzPts val="1200"/>
              <a:buFont typeface="Abel"/>
              <a:buNone/>
            </a:pPr>
            <a:r>
              <a:t/>
            </a:r>
            <a:endParaRPr i="0" sz="2200" u="none" cap="none" strike="noStrike">
              <a:solidFill>
                <a:srgbClr val="FFFFFF"/>
              </a:solidFill>
              <a:latin typeface="Fira Sans"/>
              <a:ea typeface="Fira Sans"/>
              <a:cs typeface="Fira Sans"/>
              <a:sym typeface="Fira Sans"/>
            </a:endParaRPr>
          </a:p>
          <a:p>
            <a:pPr indent="-368300" lvl="0" marL="457200" marR="0" rtl="0" algn="l">
              <a:lnSpc>
                <a:spcPct val="100000"/>
              </a:lnSpc>
              <a:spcBef>
                <a:spcPts val="0"/>
              </a:spcBef>
              <a:spcAft>
                <a:spcPts val="0"/>
              </a:spcAft>
              <a:buClr>
                <a:srgbClr val="FFFFFF"/>
              </a:buClr>
              <a:buSzPts val="2200"/>
              <a:buFont typeface="Fira Sans"/>
              <a:buChar char="●"/>
            </a:pPr>
            <a:r>
              <a:rPr i="0" lang="en-US" sz="2200" u="none" cap="none" strike="noStrike">
                <a:solidFill>
                  <a:srgbClr val="FFFFFF"/>
                </a:solidFill>
                <a:latin typeface="Fira Sans"/>
                <a:ea typeface="Fira Sans"/>
                <a:cs typeface="Fira Sans"/>
                <a:sym typeface="Fira Sans"/>
              </a:rPr>
              <a:t>Generating multi robot policies</a:t>
            </a:r>
            <a:endParaRPr>
              <a:latin typeface="Fira Sans"/>
              <a:ea typeface="Fira Sans"/>
              <a:cs typeface="Fira Sans"/>
              <a:sym typeface="Fira Sans"/>
            </a:endParaRPr>
          </a:p>
          <a:p>
            <a:pPr indent="0" lvl="0" marL="914400" marR="0" rtl="0" algn="l">
              <a:lnSpc>
                <a:spcPct val="100000"/>
              </a:lnSpc>
              <a:spcBef>
                <a:spcPts val="0"/>
              </a:spcBef>
              <a:spcAft>
                <a:spcPts val="0"/>
              </a:spcAft>
              <a:buNone/>
            </a:pPr>
            <a:r>
              <a:t/>
            </a:r>
            <a:endParaRPr sz="2200">
              <a:solidFill>
                <a:srgbClr val="FFFFFF"/>
              </a:solidFill>
              <a:latin typeface="Fira Sans"/>
              <a:ea typeface="Fira Sans"/>
              <a:cs typeface="Fira Sans"/>
              <a:sym typeface="Fira Sans"/>
            </a:endParaRPr>
          </a:p>
          <a:p>
            <a:pPr indent="-368300" lvl="1" marL="914400" marR="0" rtl="0" algn="l">
              <a:lnSpc>
                <a:spcPct val="100000"/>
              </a:lnSpc>
              <a:spcBef>
                <a:spcPts val="0"/>
              </a:spcBef>
              <a:spcAft>
                <a:spcPts val="0"/>
              </a:spcAft>
              <a:buClr>
                <a:srgbClr val="FFFFFF"/>
              </a:buClr>
              <a:buSzPts val="2200"/>
              <a:buFont typeface="Fira Sans"/>
              <a:buChar char="○"/>
            </a:pPr>
            <a:r>
              <a:rPr i="0" lang="en-US" sz="2200" u="none" cap="none" strike="noStrike">
                <a:solidFill>
                  <a:srgbClr val="FFFFFF"/>
                </a:solidFill>
                <a:latin typeface="Fira Sans"/>
                <a:ea typeface="Fira Sans"/>
                <a:cs typeface="Fira Sans"/>
                <a:sym typeface="Fira Sans"/>
              </a:rPr>
              <a:t>Basic Task allocation and Planning</a:t>
            </a:r>
            <a:endParaRPr>
              <a:latin typeface="Fira Sans"/>
              <a:ea typeface="Fira Sans"/>
              <a:cs typeface="Fira Sans"/>
              <a:sym typeface="Fira Sans"/>
            </a:endParaRPr>
          </a:p>
          <a:p>
            <a:pPr indent="-368300" lvl="2" marL="1371600" marR="0" rtl="0" algn="l">
              <a:lnSpc>
                <a:spcPct val="100000"/>
              </a:lnSpc>
              <a:spcBef>
                <a:spcPts val="0"/>
              </a:spcBef>
              <a:spcAft>
                <a:spcPts val="0"/>
              </a:spcAft>
              <a:buClr>
                <a:srgbClr val="FFFFFF"/>
              </a:buClr>
              <a:buSzPts val="2200"/>
              <a:buFont typeface="Fira Sans"/>
              <a:buChar char="■"/>
            </a:pPr>
            <a:r>
              <a:rPr i="0" lang="en-US" sz="2200" u="none" cap="none" strike="noStrike">
                <a:solidFill>
                  <a:srgbClr val="FFFFFF"/>
                </a:solidFill>
                <a:latin typeface="Fira Sans"/>
                <a:ea typeface="Fira Sans"/>
                <a:cs typeface="Fira Sans"/>
                <a:sym typeface="Fira Sans"/>
              </a:rPr>
              <a:t>Team MDP</a:t>
            </a:r>
            <a:endParaRPr i="0" sz="2200" u="none" cap="none" strike="noStrike">
              <a:solidFill>
                <a:srgbClr val="FFFFFF"/>
              </a:solidFill>
              <a:latin typeface="Fira Sans"/>
              <a:ea typeface="Fira Sans"/>
              <a:cs typeface="Fira Sans"/>
              <a:sym typeface="Fira Sans"/>
            </a:endParaRPr>
          </a:p>
          <a:p>
            <a:pPr indent="-368300" lvl="2" marL="1371600" rtl="0" algn="just">
              <a:spcBef>
                <a:spcPts val="0"/>
              </a:spcBef>
              <a:spcAft>
                <a:spcPts val="0"/>
              </a:spcAft>
              <a:buClr>
                <a:srgbClr val="FFFFFF"/>
              </a:buClr>
              <a:buSzPts val="2200"/>
              <a:buFont typeface="Fira Sans"/>
              <a:buChar char="■"/>
            </a:pPr>
            <a:r>
              <a:rPr lang="en-US" sz="2200">
                <a:solidFill>
                  <a:schemeClr val="lt2"/>
                </a:solidFill>
                <a:latin typeface="Fira Sans"/>
                <a:ea typeface="Fira Sans"/>
                <a:cs typeface="Fira Sans"/>
                <a:sym typeface="Fira Sans"/>
              </a:rPr>
              <a:t>Iteratively improvement of the policies in case </a:t>
            </a:r>
            <a:r>
              <a:rPr lang="en-US" sz="2200">
                <a:solidFill>
                  <a:srgbClr val="FFFFFF"/>
                </a:solidFill>
                <a:latin typeface="Fira Sans"/>
                <a:ea typeface="Fira Sans"/>
                <a:cs typeface="Fira Sans"/>
                <a:sym typeface="Fira Sans"/>
              </a:rPr>
              <a:t>of</a:t>
            </a:r>
            <a:r>
              <a:rPr lang="en-US" sz="2200">
                <a:solidFill>
                  <a:schemeClr val="lt2"/>
                </a:solidFill>
                <a:latin typeface="Fira Sans"/>
                <a:ea typeface="Fira Sans"/>
                <a:cs typeface="Fira Sans"/>
                <a:sym typeface="Fira Sans"/>
              </a:rPr>
              <a:t> failures</a:t>
            </a:r>
            <a:endParaRPr sz="2200">
              <a:solidFill>
                <a:srgbClr val="FFFFFF"/>
              </a:solidFill>
              <a:latin typeface="Fira Sans"/>
              <a:ea typeface="Fira Sans"/>
              <a:cs typeface="Fira Sans"/>
              <a:sym typeface="Fira Sans"/>
            </a:endParaRPr>
          </a:p>
          <a:p>
            <a:pPr indent="0" lvl="0" marL="0" marR="0" rtl="0" algn="l">
              <a:lnSpc>
                <a:spcPct val="100000"/>
              </a:lnSpc>
              <a:spcBef>
                <a:spcPts val="0"/>
              </a:spcBef>
              <a:spcAft>
                <a:spcPts val="0"/>
              </a:spcAft>
              <a:buNone/>
            </a:pPr>
            <a:r>
              <a:t/>
            </a:r>
            <a:endParaRPr i="0" sz="2200" u="none" cap="none" strike="noStrike">
              <a:solidFill>
                <a:srgbClr val="FFFFFF"/>
              </a:solidFill>
              <a:latin typeface="Fira Sans"/>
              <a:ea typeface="Fira Sans"/>
              <a:cs typeface="Fira Sans"/>
              <a:sym typeface="Fira Sans"/>
            </a:endParaRPr>
          </a:p>
        </p:txBody>
      </p:sp>
      <p:sp>
        <p:nvSpPr>
          <p:cNvPr id="253" name="Google Shape;253;p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5"/>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2000"/>
                                        <p:tgtEl>
                                          <p:spTgt spid="2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g85a842aa0d_21_3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57" name="Google Shape;1057;g85a842aa0d_21_37"/>
          <p:cNvSpPr txBox="1"/>
          <p:nvPr/>
        </p:nvSpPr>
        <p:spPr>
          <a:xfrm>
            <a:off x="-12" y="63331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MARYAM‌ BANDALI</a:t>
            </a:r>
            <a:endParaRPr b="1" sz="1600">
              <a:solidFill>
                <a:srgbClr val="FFFFFF"/>
              </a:solidFill>
              <a:latin typeface="Fira Sans Condensed"/>
              <a:ea typeface="Fira Sans Condensed"/>
              <a:cs typeface="Fira Sans Condensed"/>
              <a:sym typeface="Fira Sans Condensed"/>
            </a:endParaRPr>
          </a:p>
        </p:txBody>
      </p:sp>
      <p:pic>
        <p:nvPicPr>
          <p:cNvPr id="1058" name="Google Shape;1058;g85a842aa0d_21_37" title="slide 50.mp4">
            <a:hlinkClick r:id="rId3"/>
          </p:cNvPr>
          <p:cNvPicPr preferRelativeResize="0"/>
          <p:nvPr/>
        </p:nvPicPr>
        <p:blipFill>
          <a:blip r:embed="rId4">
            <a:alphaModFix/>
          </a:blip>
          <a:stretch>
            <a:fillRect/>
          </a:stretch>
        </p:blipFill>
        <p:spPr>
          <a:xfrm>
            <a:off x="959225" y="212725"/>
            <a:ext cx="10644174" cy="61204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g85a842aa0d_11_7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64" name="Google Shape;1064;g85a842aa0d_11_79"/>
          <p:cNvSpPr txBox="1"/>
          <p:nvPr>
            <p:ph idx="1" type="body"/>
          </p:nvPr>
        </p:nvSpPr>
        <p:spPr>
          <a:xfrm>
            <a:off x="960000" y="1308033"/>
            <a:ext cx="10272000" cy="4555200"/>
          </a:xfrm>
          <a:prstGeom prst="rect">
            <a:avLst/>
          </a:prstGeom>
          <a:effectLst>
            <a:outerShdw blurRad="57150" rotWithShape="0" algn="bl" dir="5400000" dist="19050">
              <a:srgbClr val="C0FEF8">
                <a:alpha val="50000"/>
              </a:srgbClr>
            </a:outerShdw>
          </a:effectLst>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Char char="●"/>
            </a:pPr>
            <a:r>
              <a:rPr lang="en-US">
                <a:solidFill>
                  <a:srgbClr val="000000"/>
                </a:solidFill>
              </a:rPr>
              <a:t>F. Faruq, B. Lacerda, N. Hawes and D. Parker, “Simultaneous Task Allocation and Planning Under Uncertainty”, 2018 IEEE/RSJ International Conference on Intelligent Robots and Systems (IROS) Madrid, Spain, October 1-5, 2018</a:t>
            </a:r>
            <a:endParaRPr>
              <a:solidFill>
                <a:srgbClr val="000000"/>
              </a:solidFill>
            </a:endParaRPr>
          </a:p>
          <a:p>
            <a:pPr indent="0" lvl="0" marL="457200" rtl="0" algn="l">
              <a:spcBef>
                <a:spcPts val="0"/>
              </a:spcBef>
              <a:spcAft>
                <a:spcPts val="0"/>
              </a:spcAft>
              <a:buNone/>
            </a:pPr>
            <a:r>
              <a:t/>
            </a:r>
            <a:endParaRPr>
              <a:solidFill>
                <a:srgbClr val="000000"/>
              </a:solidFill>
            </a:endParaRPr>
          </a:p>
          <a:p>
            <a:pPr indent="-298450" lvl="0" marL="457200" rtl="0" algn="l">
              <a:spcBef>
                <a:spcPts val="0"/>
              </a:spcBef>
              <a:spcAft>
                <a:spcPts val="0"/>
              </a:spcAft>
              <a:buClr>
                <a:srgbClr val="000000"/>
              </a:buClr>
              <a:buSzPts val="1100"/>
              <a:buChar char="●"/>
            </a:pPr>
            <a:r>
              <a:rPr lang="en-US">
                <a:solidFill>
                  <a:srgbClr val="000000"/>
                </a:solidFill>
              </a:rPr>
              <a:t>P. Schillinger, M. Bürger, and D. V. Dimarogonas, “Simultaneous task allocation and planning for temporal logic goals in heterogeneous multi-robot systems,” IJRR, vol. 37, no. 7, 2018.</a:t>
            </a:r>
            <a:endParaRPr>
              <a:solidFill>
                <a:srgbClr val="000000"/>
              </a:solidFill>
            </a:endParaRPr>
          </a:p>
          <a:p>
            <a:pPr indent="0" lvl="0" marL="457200" rtl="0" algn="l">
              <a:spcBef>
                <a:spcPts val="0"/>
              </a:spcBef>
              <a:spcAft>
                <a:spcPts val="0"/>
              </a:spcAft>
              <a:buNone/>
            </a:pPr>
            <a:r>
              <a:t/>
            </a:r>
            <a:endParaRPr>
              <a:solidFill>
                <a:srgbClr val="000000"/>
              </a:solidFill>
            </a:endParaRPr>
          </a:p>
          <a:p>
            <a:pPr indent="-298450" lvl="0" marL="457200" rtl="0" algn="l">
              <a:spcBef>
                <a:spcPts val="0"/>
              </a:spcBef>
              <a:spcAft>
                <a:spcPts val="0"/>
              </a:spcAft>
              <a:buClr>
                <a:srgbClr val="000000"/>
              </a:buClr>
              <a:buSzPts val="1100"/>
              <a:buChar char="●"/>
            </a:pPr>
            <a:r>
              <a:rPr lang="en-US">
                <a:solidFill>
                  <a:srgbClr val="000000"/>
                </a:solidFill>
              </a:rPr>
              <a:t>P. Schillinger, M. Burger, and D. V. Dimarogonas, “Decomposition of finite LTL specifications for efficient multi-agent planning,” in DARS, 2016.</a:t>
            </a:r>
            <a:endParaRPr>
              <a:solidFill>
                <a:srgbClr val="000000"/>
              </a:solidFill>
            </a:endParaRPr>
          </a:p>
          <a:p>
            <a:pPr indent="0" lvl="0" marL="0" rtl="0" algn="l">
              <a:spcBef>
                <a:spcPts val="0"/>
              </a:spcBef>
              <a:spcAft>
                <a:spcPts val="0"/>
              </a:spcAft>
              <a:buNone/>
            </a:pPr>
            <a:r>
              <a:t/>
            </a:r>
            <a:endParaRPr>
              <a:solidFill>
                <a:srgbClr val="000000"/>
              </a:solidFill>
            </a:endParaRPr>
          </a:p>
          <a:p>
            <a:pPr indent="-298450" lvl="0" marL="457200" rtl="0" algn="l">
              <a:spcBef>
                <a:spcPts val="0"/>
              </a:spcBef>
              <a:spcAft>
                <a:spcPts val="0"/>
              </a:spcAft>
              <a:buClr>
                <a:srgbClr val="000000"/>
              </a:buClr>
              <a:buSzPts val="1100"/>
              <a:buChar char="●"/>
            </a:pPr>
            <a:r>
              <a:rPr lang="en-US">
                <a:solidFill>
                  <a:srgbClr val="000000"/>
                </a:solidFill>
              </a:rPr>
              <a:t>B. Lacerda, D. Parker, and N. Hawes, “Nested value iteration for partially satisfiable co-safe LTL specifications,” in AAAI Fall Symposium on Sequential Decision Making for Intelligent Agents, 2015.</a:t>
            </a:r>
            <a:endParaRPr>
              <a:solidFill>
                <a:srgbClr val="000000"/>
              </a:solidFill>
            </a:endParaRPr>
          </a:p>
          <a:p>
            <a:pPr indent="0" lvl="0" marL="457200" rtl="0" algn="l">
              <a:spcBef>
                <a:spcPts val="0"/>
              </a:spcBef>
              <a:spcAft>
                <a:spcPts val="0"/>
              </a:spcAft>
              <a:buNone/>
            </a:pPr>
            <a:r>
              <a:t/>
            </a:r>
            <a:endParaRPr>
              <a:solidFill>
                <a:srgbClr val="000000"/>
              </a:solidFill>
            </a:endParaRPr>
          </a:p>
          <a:p>
            <a:pPr indent="-298450" lvl="0" marL="457200" rtl="0" algn="l">
              <a:spcBef>
                <a:spcPts val="0"/>
              </a:spcBef>
              <a:spcAft>
                <a:spcPts val="0"/>
              </a:spcAft>
              <a:buClr>
                <a:srgbClr val="000000"/>
              </a:buClr>
              <a:buSzPts val="1100"/>
              <a:buChar char="●"/>
            </a:pPr>
            <a:r>
              <a:rPr lang="en-US">
                <a:solidFill>
                  <a:srgbClr val="000000"/>
                </a:solidFill>
              </a:rPr>
              <a:t>Principles of model checking / Christel Baier and Joost-Pieter Katoen ; foreword by Kim Guldstrand Larsen.</a:t>
            </a:r>
            <a:endParaRPr>
              <a:solidFill>
                <a:srgbClr val="000000"/>
              </a:solidFill>
            </a:endParaRPr>
          </a:p>
          <a:p>
            <a:pPr indent="0" lvl="0" marL="45720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1065" name="Google Shape;1065;g85a842aa0d_11_79"/>
          <p:cNvSpPr txBox="1"/>
          <p:nvPr>
            <p:ph type="title"/>
          </p:nvPr>
        </p:nvSpPr>
        <p:spPr>
          <a:xfrm>
            <a:off x="960133" y="146367"/>
            <a:ext cx="102720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References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7"/>
          <p:cNvSpPr txBox="1"/>
          <p:nvPr>
            <p:ph type="title"/>
          </p:nvPr>
        </p:nvSpPr>
        <p:spPr>
          <a:xfrm>
            <a:off x="960133" y="679767"/>
            <a:ext cx="10272000" cy="763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a:t>MARKOV DECISION PROCESS</a:t>
            </a:r>
            <a:endParaRPr/>
          </a:p>
        </p:txBody>
      </p:sp>
      <p:sp>
        <p:nvSpPr>
          <p:cNvPr id="260" name="Google Shape;260;p7"/>
          <p:cNvSpPr txBox="1"/>
          <p:nvPr/>
        </p:nvSpPr>
        <p:spPr>
          <a:xfrm>
            <a:off x="674136" y="1443367"/>
            <a:ext cx="10843800" cy="4906200"/>
          </a:xfrm>
          <a:prstGeom prst="rect">
            <a:avLst/>
          </a:prstGeom>
          <a:blipFill rotWithShape="1">
            <a:blip r:embed="rId3">
              <a:alphaModFix/>
            </a:blip>
            <a:stretch>
              <a:fillRect b="0" l="0" r="-56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61" name="Google Shape;261;p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7"/>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8"/>
          <p:cNvSpPr txBox="1"/>
          <p:nvPr>
            <p:ph type="title"/>
          </p:nvPr>
        </p:nvSpPr>
        <p:spPr>
          <a:xfrm>
            <a:off x="960133" y="679767"/>
            <a:ext cx="10272000" cy="763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600"/>
              <a:buFont typeface="Calibri"/>
              <a:buNone/>
            </a:pPr>
            <a:r>
              <a:rPr lang="en-US"/>
              <a:t>MARKOV DECISION PROCESS</a:t>
            </a:r>
            <a:endParaRPr/>
          </a:p>
        </p:txBody>
      </p:sp>
      <p:sp>
        <p:nvSpPr>
          <p:cNvPr id="268" name="Google Shape;268;p8"/>
          <p:cNvSpPr txBox="1"/>
          <p:nvPr/>
        </p:nvSpPr>
        <p:spPr>
          <a:xfrm>
            <a:off x="595604" y="1443367"/>
            <a:ext cx="11000700" cy="4469400"/>
          </a:xfrm>
          <a:prstGeom prst="rect">
            <a:avLst/>
          </a:prstGeom>
          <a:blipFill rotWithShape="1">
            <a:blip r:embed="rId3">
              <a:alphaModFix/>
            </a:blip>
            <a:stretch>
              <a:fillRect b="-8047"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69" name="Google Shape;269;p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8"/>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grpSp>
        <p:nvGrpSpPr>
          <p:cNvPr id="275" name="Google Shape;275;p9"/>
          <p:cNvGrpSpPr/>
          <p:nvPr/>
        </p:nvGrpSpPr>
        <p:grpSpPr>
          <a:xfrm>
            <a:off x="1678942" y="388074"/>
            <a:ext cx="4203667" cy="1325560"/>
            <a:chOff x="1526913" y="1"/>
            <a:chExt cx="4203667" cy="1325560"/>
          </a:xfrm>
        </p:grpSpPr>
        <p:sp>
          <p:nvSpPr>
            <p:cNvPr id="276" name="Google Shape;276;p9"/>
            <p:cNvSpPr/>
            <p:nvPr/>
          </p:nvSpPr>
          <p:spPr>
            <a:xfrm>
              <a:off x="1526913" y="1"/>
              <a:ext cx="4203667" cy="1325560"/>
            </a:xfrm>
            <a:prstGeom prst="roundRect">
              <a:avLst>
                <a:gd fmla="val 16667" name="adj"/>
              </a:avLst>
            </a:prstGeom>
            <a:solidFill>
              <a:srgbClr val="D9F2F8">
                <a:alpha val="62745"/>
              </a:srgbClr>
            </a:solidFill>
            <a:ln cap="flat" cmpd="sng" w="38100">
              <a:solidFill>
                <a:srgbClr val="00C3B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9"/>
            <p:cNvSpPr txBox="1"/>
            <p:nvPr/>
          </p:nvSpPr>
          <p:spPr>
            <a:xfrm>
              <a:off x="1591622" y="64710"/>
              <a:ext cx="4074249" cy="1196142"/>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4400"/>
                <a:buFont typeface="Arial"/>
                <a:buNone/>
              </a:pPr>
              <a:r>
                <a:rPr b="0" i="0" lang="en-US" sz="4400" u="none" cap="none" strike="noStrike">
                  <a:solidFill>
                    <a:srgbClr val="04384D"/>
                  </a:solidFill>
                  <a:latin typeface="Arial"/>
                  <a:ea typeface="Arial"/>
                  <a:cs typeface="Arial"/>
                  <a:sym typeface="Arial"/>
                </a:rPr>
                <a:t>EXAMPLE</a:t>
              </a:r>
              <a:endParaRPr b="0" i="0" sz="4400" u="none" cap="none" strike="noStrike">
                <a:solidFill>
                  <a:srgbClr val="04384D"/>
                </a:solidFill>
                <a:latin typeface="Arial"/>
                <a:ea typeface="Arial"/>
                <a:cs typeface="Arial"/>
                <a:sym typeface="Arial"/>
              </a:endParaRPr>
            </a:p>
          </p:txBody>
        </p:sp>
      </p:grpSp>
      <p:sp>
        <p:nvSpPr>
          <p:cNvPr id="278" name="Google Shape;278;p9"/>
          <p:cNvSpPr/>
          <p:nvPr/>
        </p:nvSpPr>
        <p:spPr>
          <a:xfrm>
            <a:off x="853698" y="2142499"/>
            <a:ext cx="2824500" cy="1694700"/>
          </a:xfrm>
          <a:prstGeom prst="wedgeRectCallout">
            <a:avLst>
              <a:gd fmla="val -20833" name="adj1"/>
              <a:gd fmla="val 62500" name="adj2"/>
            </a:avLst>
          </a:prstGeom>
          <a:solidFill>
            <a:srgbClr val="D9F2F8">
              <a:alpha val="62745"/>
            </a:srgb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txBox="1"/>
          <p:nvPr/>
        </p:nvSpPr>
        <p:spPr>
          <a:xfrm>
            <a:off x="853698" y="2142499"/>
            <a:ext cx="2824500" cy="1694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accent1"/>
                </a:solidFill>
                <a:latin typeface="Arial"/>
                <a:ea typeface="Arial"/>
                <a:cs typeface="Arial"/>
                <a:sym typeface="Arial"/>
              </a:rPr>
              <a:t>Consider a robot that can move between two locations v1 and v2. </a:t>
            </a:r>
            <a:endParaRPr b="0" i="0" sz="1500" u="none" cap="none" strike="noStrike">
              <a:solidFill>
                <a:schemeClr val="accent1"/>
              </a:solidFill>
              <a:latin typeface="Arial"/>
              <a:ea typeface="Arial"/>
              <a:cs typeface="Arial"/>
              <a:sym typeface="Arial"/>
            </a:endParaRPr>
          </a:p>
        </p:txBody>
      </p:sp>
      <p:sp>
        <p:nvSpPr>
          <p:cNvPr id="280" name="Google Shape;280;p9"/>
          <p:cNvSpPr/>
          <p:nvPr/>
        </p:nvSpPr>
        <p:spPr>
          <a:xfrm>
            <a:off x="3935025" y="2142499"/>
            <a:ext cx="2824500" cy="1694700"/>
          </a:xfrm>
          <a:prstGeom prst="wedgeRectCallout">
            <a:avLst>
              <a:gd fmla="val -20833" name="adj1"/>
              <a:gd fmla="val 62500" name="adj2"/>
            </a:avLst>
          </a:prstGeom>
          <a:solidFill>
            <a:srgbClr val="D9F2F8">
              <a:alpha val="62745"/>
            </a:srgb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9"/>
          <p:cNvSpPr txBox="1"/>
          <p:nvPr/>
        </p:nvSpPr>
        <p:spPr>
          <a:xfrm>
            <a:off x="3935025" y="2142499"/>
            <a:ext cx="2824500" cy="1694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accent1"/>
                </a:solidFill>
                <a:latin typeface="Arial"/>
                <a:ea typeface="Arial"/>
                <a:cs typeface="Arial"/>
                <a:sym typeface="Arial"/>
              </a:rPr>
              <a:t>A water bottle is placed in location v1 and the robot can pick it up and place it back in both locations. </a:t>
            </a:r>
            <a:endParaRPr b="0" i="0" sz="1500" u="none" cap="none" strike="noStrike">
              <a:solidFill>
                <a:schemeClr val="accent1"/>
              </a:solidFill>
              <a:latin typeface="Arial"/>
              <a:ea typeface="Arial"/>
              <a:cs typeface="Arial"/>
              <a:sym typeface="Arial"/>
            </a:endParaRPr>
          </a:p>
        </p:txBody>
      </p:sp>
      <p:sp>
        <p:nvSpPr>
          <p:cNvPr id="282" name="Google Shape;282;p9"/>
          <p:cNvSpPr/>
          <p:nvPr/>
        </p:nvSpPr>
        <p:spPr>
          <a:xfrm>
            <a:off x="853698" y="4094007"/>
            <a:ext cx="2824500" cy="1694700"/>
          </a:xfrm>
          <a:prstGeom prst="wedgeRectCallout">
            <a:avLst>
              <a:gd fmla="val -20833" name="adj1"/>
              <a:gd fmla="val 62500" name="adj2"/>
            </a:avLst>
          </a:prstGeom>
          <a:solidFill>
            <a:srgbClr val="D9F2F8">
              <a:alpha val="62745"/>
            </a:srgb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9"/>
          <p:cNvSpPr txBox="1"/>
          <p:nvPr/>
        </p:nvSpPr>
        <p:spPr>
          <a:xfrm>
            <a:off x="853698" y="4094007"/>
            <a:ext cx="2824500" cy="1694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accent1"/>
                </a:solidFill>
                <a:latin typeface="Arial"/>
                <a:ea typeface="Arial"/>
                <a:cs typeface="Arial"/>
                <a:sym typeface="Arial"/>
              </a:rPr>
              <a:t>We assume a probability 0</a:t>
            </a:r>
            <a:r>
              <a:rPr lang="en-US" sz="1500">
                <a:solidFill>
                  <a:schemeClr val="accent1"/>
                </a:solidFill>
              </a:rPr>
              <a:t>.8</a:t>
            </a:r>
            <a:r>
              <a:rPr b="0" i="0" lang="en-US" sz="1500" u="none" cap="none" strike="noStrike">
                <a:solidFill>
                  <a:schemeClr val="accent1"/>
                </a:solidFill>
                <a:latin typeface="Arial"/>
                <a:ea typeface="Arial"/>
                <a:cs typeface="Arial"/>
                <a:sym typeface="Arial"/>
              </a:rPr>
              <a:t> of successfully picking up the object without breaking it, a probability 0.9 of successfully placing the object without breaking it, and that the robot can navigate between locations v1 and v2 without failing.</a:t>
            </a:r>
            <a:endParaRPr b="0" i="0" sz="1500" u="none" cap="none" strike="noStrike">
              <a:solidFill>
                <a:schemeClr val="accent1"/>
              </a:solidFill>
              <a:latin typeface="Arial"/>
              <a:ea typeface="Arial"/>
              <a:cs typeface="Arial"/>
              <a:sym typeface="Arial"/>
            </a:endParaRPr>
          </a:p>
        </p:txBody>
      </p:sp>
      <p:sp>
        <p:nvSpPr>
          <p:cNvPr id="284" name="Google Shape;284;p9"/>
          <p:cNvSpPr/>
          <p:nvPr/>
        </p:nvSpPr>
        <p:spPr>
          <a:xfrm>
            <a:off x="3935025" y="4094007"/>
            <a:ext cx="2824500" cy="1694700"/>
          </a:xfrm>
          <a:prstGeom prst="wedgeRectCallout">
            <a:avLst>
              <a:gd fmla="val -20833" name="adj1"/>
              <a:gd fmla="val 62500" name="adj2"/>
            </a:avLst>
          </a:prstGeom>
          <a:solidFill>
            <a:srgbClr val="D9F2F8">
              <a:alpha val="62745"/>
            </a:srgbClr>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txBox="1"/>
          <p:nvPr/>
        </p:nvSpPr>
        <p:spPr>
          <a:xfrm>
            <a:off x="3935025" y="4094007"/>
            <a:ext cx="2824500" cy="1694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accent1"/>
                </a:solidFill>
                <a:latin typeface="Arial"/>
                <a:ea typeface="Arial"/>
                <a:cs typeface="Arial"/>
                <a:sym typeface="Arial"/>
              </a:rPr>
              <a:t> We can model this example as a factored MDP, with X = {robot loc; obj state}.</a:t>
            </a:r>
            <a:endParaRPr b="0" i="0" sz="1500" u="none" cap="none" strike="noStrike">
              <a:solidFill>
                <a:schemeClr val="accent1"/>
              </a:solidFill>
              <a:latin typeface="Arial"/>
              <a:ea typeface="Arial"/>
              <a:cs typeface="Arial"/>
              <a:sym typeface="Arial"/>
            </a:endParaRPr>
          </a:p>
        </p:txBody>
      </p:sp>
      <p:pic>
        <p:nvPicPr>
          <p:cNvPr id="286" name="Google Shape;286;p9"/>
          <p:cNvPicPr preferRelativeResize="0"/>
          <p:nvPr/>
        </p:nvPicPr>
        <p:blipFill rotWithShape="1">
          <a:blip r:embed="rId3">
            <a:alphaModFix amt="70000"/>
          </a:blip>
          <a:srcRect b="0" l="0" r="0" t="0"/>
          <a:stretch/>
        </p:blipFill>
        <p:spPr>
          <a:xfrm>
            <a:off x="7166499" y="665826"/>
            <a:ext cx="4756212" cy="5804101"/>
          </a:xfrm>
          <a:prstGeom prst="rect">
            <a:avLst/>
          </a:prstGeom>
          <a:solidFill>
            <a:srgbClr val="0B323D"/>
          </a:solidFill>
          <a:ln>
            <a:noFill/>
          </a:ln>
          <a:effectLst>
            <a:outerShdw blurRad="190500" rotWithShape="0" algn="tl">
              <a:srgbClr val="000000">
                <a:alpha val="69803"/>
              </a:srgbClr>
            </a:outerShdw>
          </a:effectLst>
        </p:spPr>
      </p:pic>
      <p:sp>
        <p:nvSpPr>
          <p:cNvPr id="287" name="Google Shape;287;p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88" name="Google Shape;288;p9"/>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4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2800"/>
                                        <p:tgtEl>
                                          <p:spTgt spid="27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100"/>
                                        <p:tgtEl>
                                          <p:spTgt spid="278"/>
                                        </p:tgtEl>
                                      </p:cBhvr>
                                    </p:animEffect>
                                  </p:childTnLst>
                                </p:cTn>
                              </p:par>
                            </p:childTnLst>
                          </p:cTn>
                        </p:par>
                        <p:par>
                          <p:cTn fill="hold">
                            <p:stCondLst>
                              <p:cond delay="5100"/>
                            </p:stCondLst>
                            <p:childTnLst>
                              <p:par>
                                <p:cTn fill="hold" nodeType="afterEffect" presetClass="entr" presetID="2" presetSubtype="8">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2600"/>
                                        <p:tgtEl>
                                          <p:spTgt spid="279"/>
                                        </p:tgtEl>
                                        <p:attrNameLst>
                                          <p:attrName>ppt_x</p:attrName>
                                        </p:attrNameLst>
                                      </p:cBhvr>
                                      <p:tavLst>
                                        <p:tav fmla="" tm="0">
                                          <p:val>
                                            <p:strVal val="#ppt_x-1"/>
                                          </p:val>
                                        </p:tav>
                                        <p:tav fmla="" tm="100000">
                                          <p:val>
                                            <p:strVal val="#ppt_x"/>
                                          </p:val>
                                        </p:tav>
                                      </p:tavLst>
                                    </p:anim>
                                  </p:childTnLst>
                                </p:cTn>
                              </p:par>
                            </p:childTnLst>
                          </p:cTn>
                        </p:par>
                        <p:par>
                          <p:cTn fill="hold">
                            <p:stCondLst>
                              <p:cond delay="77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par>
                          <p:cTn fill="hold">
                            <p:stCondLst>
                              <p:cond delay="8700"/>
                            </p:stCondLst>
                            <p:childTnLst>
                              <p:par>
                                <p:cTn fill="hold" nodeType="afterEffect" presetClass="entr" presetID="2" presetSubtype="1">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900"/>
                                        <p:tgtEl>
                                          <p:spTgt spid="281"/>
                                        </p:tgtEl>
                                        <p:attrNameLst>
                                          <p:attrName>ppt_y</p:attrName>
                                        </p:attrNameLst>
                                      </p:cBhvr>
                                      <p:tavLst>
                                        <p:tav fmla="" tm="0">
                                          <p:val>
                                            <p:strVal val="#ppt_y-1"/>
                                          </p:val>
                                        </p:tav>
                                        <p:tav fmla="" tm="100000">
                                          <p:val>
                                            <p:strVal val="#ppt_y"/>
                                          </p:val>
                                        </p:tav>
                                      </p:tavLst>
                                    </p:anim>
                                  </p:childTnLst>
                                </p:cTn>
                              </p:par>
                            </p:childTnLst>
                          </p:cTn>
                        </p:par>
                        <p:par>
                          <p:cTn fill="hold">
                            <p:stCondLst>
                              <p:cond delay="106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par>
                          <p:cTn fill="hold">
                            <p:stCondLst>
                              <p:cond delay="11600"/>
                            </p:stCondLst>
                            <p:childTnLst>
                              <p:par>
                                <p:cTn fill="hold" nodeType="after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2700"/>
                                        <p:tgtEl>
                                          <p:spTgt spid="283"/>
                                        </p:tgtEl>
                                        <p:attrNameLst>
                                          <p:attrName>ppt_y</p:attrName>
                                        </p:attrNameLst>
                                      </p:cBhvr>
                                      <p:tavLst>
                                        <p:tav fmla="" tm="0">
                                          <p:val>
                                            <p:strVal val="#ppt_y+1"/>
                                          </p:val>
                                        </p:tav>
                                        <p:tav fmla="" tm="100000">
                                          <p:val>
                                            <p:strVal val="#ppt_y"/>
                                          </p:val>
                                        </p:tav>
                                      </p:tavLst>
                                    </p:anim>
                                  </p:childTnLst>
                                </p:cTn>
                              </p:par>
                            </p:childTnLst>
                          </p:cTn>
                        </p:par>
                        <p:par>
                          <p:cTn fill="hold">
                            <p:stCondLst>
                              <p:cond delay="14300"/>
                            </p:stCondLst>
                            <p:childTnLst>
                              <p:par>
                                <p:cTn fill="hold" nodeType="after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par>
                          <p:cTn fill="hold">
                            <p:stCondLst>
                              <p:cond delay="15300"/>
                            </p:stCondLst>
                            <p:childTnLst>
                              <p:par>
                                <p:cTn fill="hold" nodeType="afterEffect" presetClass="entr" presetID="2" presetSubtype="2">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2500"/>
                                        <p:tgtEl>
                                          <p:spTgt spid="28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10"/>
          <p:cNvSpPr/>
          <p:nvPr/>
        </p:nvSpPr>
        <p:spPr>
          <a:xfrm>
            <a:off x="162470" y="177306"/>
            <a:ext cx="6546240" cy="6279478"/>
          </a:xfrm>
          <a:prstGeom prst="rect">
            <a:avLst/>
          </a:prstGeom>
          <a:blipFill rotWithShape="1">
            <a:blip r:embed="rId3">
              <a:alphaModFix/>
            </a:blip>
            <a:stretch>
              <a:fillRect b="0" l="0" r="-744"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294" name="Google Shape;294;p10"/>
          <p:cNvSpPr txBox="1"/>
          <p:nvPr>
            <p:ph type="title"/>
          </p:nvPr>
        </p:nvSpPr>
        <p:spPr>
          <a:xfrm>
            <a:off x="7809722" y="1912800"/>
            <a:ext cx="3834882" cy="30324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400"/>
              <a:buNone/>
            </a:pPr>
            <a:r>
              <a:rPr lang="en-US" sz="5940"/>
              <a:t>Linear Temporal Logic</a:t>
            </a:r>
            <a:endParaRPr/>
          </a:p>
        </p:txBody>
      </p:sp>
      <p:sp>
        <p:nvSpPr>
          <p:cNvPr id="295" name="Google Shape;295;p1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96" name="Google Shape;296;p10"/>
          <p:cNvSpPr txBox="1"/>
          <p:nvPr/>
        </p:nvSpPr>
        <p:spPr>
          <a:xfrm>
            <a:off x="-12" y="6362525"/>
            <a:ext cx="2596800" cy="46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Fira Sans Condensed"/>
                <a:ea typeface="Fira Sans Condensed"/>
                <a:cs typeface="Fira Sans Condensed"/>
                <a:sym typeface="Fira Sans Condensed"/>
              </a:rPr>
              <a:t>ABDOLHADI REZAEI</a:t>
            </a:r>
            <a:endParaRPr b="1" sz="1600">
              <a:solidFill>
                <a:srgbClr val="FFFFFF"/>
              </a:solidFill>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2020-05-22T14:24:25Z</dcterms:created>
  <dc:creator>Momo S</dc:creator>
</cp:coreProperties>
</file>